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64"/>
  </p:notesMasterIdLst>
  <p:sldIdLst>
    <p:sldId id="256" r:id="rId2"/>
    <p:sldId id="363" r:id="rId3"/>
    <p:sldId id="358" r:id="rId4"/>
    <p:sldId id="282" r:id="rId5"/>
    <p:sldId id="318" r:id="rId6"/>
    <p:sldId id="259" r:id="rId7"/>
    <p:sldId id="372" r:id="rId8"/>
    <p:sldId id="373" r:id="rId9"/>
    <p:sldId id="374" r:id="rId10"/>
    <p:sldId id="268" r:id="rId11"/>
    <p:sldId id="384" r:id="rId12"/>
    <p:sldId id="385" r:id="rId13"/>
    <p:sldId id="386" r:id="rId14"/>
    <p:sldId id="276" r:id="rId15"/>
    <p:sldId id="387" r:id="rId16"/>
    <p:sldId id="388" r:id="rId17"/>
    <p:sldId id="389" r:id="rId18"/>
    <p:sldId id="390" r:id="rId19"/>
    <p:sldId id="281" r:id="rId20"/>
    <p:sldId id="324" r:id="rId21"/>
    <p:sldId id="326" r:id="rId22"/>
    <p:sldId id="352" r:id="rId23"/>
    <p:sldId id="375" r:id="rId24"/>
    <p:sldId id="269" r:id="rId25"/>
    <p:sldId id="270" r:id="rId26"/>
    <p:sldId id="286" r:id="rId27"/>
    <p:sldId id="285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07" r:id="rId37"/>
    <p:sldId id="319" r:id="rId38"/>
    <p:sldId id="290" r:id="rId39"/>
    <p:sldId id="298" r:id="rId40"/>
    <p:sldId id="335" r:id="rId41"/>
    <p:sldId id="336" r:id="rId42"/>
    <p:sldId id="337" r:id="rId43"/>
    <p:sldId id="338" r:id="rId44"/>
    <p:sldId id="339" r:id="rId45"/>
    <p:sldId id="312" r:id="rId46"/>
    <p:sldId id="320" r:id="rId47"/>
    <p:sldId id="321" r:id="rId48"/>
    <p:sldId id="322" r:id="rId49"/>
    <p:sldId id="323" r:id="rId50"/>
    <p:sldId id="299" r:id="rId51"/>
    <p:sldId id="340" r:id="rId52"/>
    <p:sldId id="341" r:id="rId53"/>
    <p:sldId id="342" r:id="rId54"/>
    <p:sldId id="343" r:id="rId55"/>
    <p:sldId id="300" r:id="rId56"/>
    <p:sldId id="344" r:id="rId57"/>
    <p:sldId id="345" r:id="rId58"/>
    <p:sldId id="301" r:id="rId59"/>
    <p:sldId id="346" r:id="rId60"/>
    <p:sldId id="302" r:id="rId61"/>
    <p:sldId id="347" r:id="rId62"/>
    <p:sldId id="348" r:id="rId63"/>
    <p:sldId id="303" r:id="rId64"/>
    <p:sldId id="349" r:id="rId65"/>
    <p:sldId id="350" r:id="rId66"/>
    <p:sldId id="277" r:id="rId67"/>
    <p:sldId id="376" r:id="rId68"/>
    <p:sldId id="261" r:id="rId69"/>
    <p:sldId id="359" r:id="rId70"/>
    <p:sldId id="264" r:id="rId71"/>
    <p:sldId id="378" r:id="rId72"/>
    <p:sldId id="263" r:id="rId73"/>
    <p:sldId id="391" r:id="rId74"/>
    <p:sldId id="392" r:id="rId75"/>
    <p:sldId id="353" r:id="rId76"/>
    <p:sldId id="393" r:id="rId77"/>
    <p:sldId id="394" r:id="rId78"/>
    <p:sldId id="395" r:id="rId79"/>
    <p:sldId id="379" r:id="rId80"/>
    <p:sldId id="396" r:id="rId81"/>
    <p:sldId id="397" r:id="rId82"/>
    <p:sldId id="398" r:id="rId83"/>
    <p:sldId id="399" r:id="rId84"/>
    <p:sldId id="380" r:id="rId85"/>
    <p:sldId id="400" r:id="rId86"/>
    <p:sldId id="401" r:id="rId87"/>
    <p:sldId id="402" r:id="rId88"/>
    <p:sldId id="361" r:id="rId89"/>
    <p:sldId id="423" r:id="rId90"/>
    <p:sldId id="424" r:id="rId91"/>
    <p:sldId id="425" r:id="rId92"/>
    <p:sldId id="426" r:id="rId93"/>
    <p:sldId id="427" r:id="rId94"/>
    <p:sldId id="428" r:id="rId95"/>
    <p:sldId id="415" r:id="rId96"/>
    <p:sldId id="364" r:id="rId97"/>
    <p:sldId id="403" r:id="rId98"/>
    <p:sldId id="404" r:id="rId99"/>
    <p:sldId id="405" r:id="rId100"/>
    <p:sldId id="406" r:id="rId101"/>
    <p:sldId id="407" r:id="rId102"/>
    <p:sldId id="408" r:id="rId103"/>
    <p:sldId id="409" r:id="rId104"/>
    <p:sldId id="410" r:id="rId105"/>
    <p:sldId id="411" r:id="rId106"/>
    <p:sldId id="412" r:id="rId107"/>
    <p:sldId id="413" r:id="rId108"/>
    <p:sldId id="414" r:id="rId109"/>
    <p:sldId id="266" r:id="rId110"/>
    <p:sldId id="418" r:id="rId111"/>
    <p:sldId id="262" r:id="rId112"/>
    <p:sldId id="416" r:id="rId113"/>
    <p:sldId id="417" r:id="rId114"/>
    <p:sldId id="362" r:id="rId115"/>
    <p:sldId id="419" r:id="rId116"/>
    <p:sldId id="420" r:id="rId117"/>
    <p:sldId id="421" r:id="rId118"/>
    <p:sldId id="422" r:id="rId119"/>
    <p:sldId id="429" r:id="rId120"/>
    <p:sldId id="430" r:id="rId121"/>
    <p:sldId id="431" r:id="rId122"/>
    <p:sldId id="432" r:id="rId123"/>
    <p:sldId id="433" r:id="rId124"/>
    <p:sldId id="434" r:id="rId125"/>
    <p:sldId id="435" r:id="rId126"/>
    <p:sldId id="436" r:id="rId127"/>
    <p:sldId id="437" r:id="rId128"/>
    <p:sldId id="438" r:id="rId129"/>
    <p:sldId id="351" r:id="rId130"/>
    <p:sldId id="284" r:id="rId131"/>
    <p:sldId id="279" r:id="rId132"/>
    <p:sldId id="439" r:id="rId133"/>
    <p:sldId id="440" r:id="rId134"/>
    <p:sldId id="441" r:id="rId135"/>
    <p:sldId id="442" r:id="rId136"/>
    <p:sldId id="443" r:id="rId137"/>
    <p:sldId id="367" r:id="rId138"/>
    <p:sldId id="444" r:id="rId139"/>
    <p:sldId id="445" r:id="rId140"/>
    <p:sldId id="382" r:id="rId141"/>
    <p:sldId id="305" r:id="rId142"/>
    <p:sldId id="448" r:id="rId143"/>
    <p:sldId id="295" r:id="rId144"/>
    <p:sldId id="446" r:id="rId145"/>
    <p:sldId id="447" r:id="rId146"/>
    <p:sldId id="360" r:id="rId147"/>
    <p:sldId id="366" r:id="rId148"/>
    <p:sldId id="449" r:id="rId149"/>
    <p:sldId id="450" r:id="rId150"/>
    <p:sldId id="451" r:id="rId151"/>
    <p:sldId id="368" r:id="rId152"/>
    <p:sldId id="381" r:id="rId153"/>
    <p:sldId id="354" r:id="rId154"/>
    <p:sldId id="452" r:id="rId155"/>
    <p:sldId id="453" r:id="rId156"/>
    <p:sldId id="383" r:id="rId157"/>
    <p:sldId id="454" r:id="rId158"/>
    <p:sldId id="455" r:id="rId159"/>
    <p:sldId id="456" r:id="rId160"/>
    <p:sldId id="370" r:id="rId161"/>
    <p:sldId id="257" r:id="rId162"/>
    <p:sldId id="371" r:id="rId1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DE0"/>
    <a:srgbClr val="FF8500"/>
    <a:srgbClr val="F27B00"/>
    <a:srgbClr val="D48D27"/>
    <a:srgbClr val="D29662"/>
    <a:srgbClr val="F1C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45"/>
    <p:restoredTop sz="95827"/>
  </p:normalViewPr>
  <p:slideViewPr>
    <p:cSldViewPr snapToGrid="0" snapToObjects="1">
      <p:cViewPr varScale="1">
        <p:scale>
          <a:sx n="124" d="100"/>
          <a:sy n="124" d="100"/>
        </p:scale>
        <p:origin x="9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F9164-5F29-4A6D-9068-4A255AF801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  <dgm:t>
        <a:bodyPr/>
        <a:lstStyle/>
        <a:p>
          <a:endParaRPr lang="en-US"/>
        </a:p>
      </dgm:t>
    </dgm:pt>
    <dgm:pt modelId="{B8409C12-0073-4EAF-A043-2F653D7236FF}">
      <dgm:prSet/>
      <dgm:spPr/>
      <dgm:t>
        <a:bodyPr/>
        <a:lstStyle/>
        <a:p>
          <a:r>
            <a:rPr lang="en-US" dirty="0"/>
            <a:t>Brain Development</a:t>
          </a:r>
        </a:p>
      </dgm:t>
    </dgm:pt>
    <dgm:pt modelId="{B71B18BE-E2AF-454D-8E23-C3E923A3376F}" type="parTrans" cxnId="{72E4FC61-C954-4A8E-9E35-3C5A2D771B2B}">
      <dgm:prSet/>
      <dgm:spPr/>
      <dgm:t>
        <a:bodyPr/>
        <a:lstStyle/>
        <a:p>
          <a:endParaRPr lang="en-US"/>
        </a:p>
      </dgm:t>
    </dgm:pt>
    <dgm:pt modelId="{16E4EAD6-95AF-4605-A948-936455E8E38D}" type="sibTrans" cxnId="{72E4FC61-C954-4A8E-9E35-3C5A2D771B2B}">
      <dgm:prSet/>
      <dgm:spPr/>
      <dgm:t>
        <a:bodyPr/>
        <a:lstStyle/>
        <a:p>
          <a:endParaRPr lang="en-US"/>
        </a:p>
      </dgm:t>
    </dgm:pt>
    <dgm:pt modelId="{69BD8F08-598B-43DA-80C8-EDEBAD5C85E4}">
      <dgm:prSet/>
      <dgm:spPr/>
      <dgm:t>
        <a:bodyPr/>
        <a:lstStyle/>
        <a:p>
          <a:r>
            <a:rPr lang="en-US" dirty="0"/>
            <a:t>Immune System</a:t>
          </a:r>
        </a:p>
      </dgm:t>
    </dgm:pt>
    <dgm:pt modelId="{0A859AA6-6DF6-410B-819F-FCD4812A41C9}" type="parTrans" cxnId="{6C5E36C3-FD65-4E95-811F-780C0A5D98E1}">
      <dgm:prSet/>
      <dgm:spPr/>
      <dgm:t>
        <a:bodyPr/>
        <a:lstStyle/>
        <a:p>
          <a:endParaRPr lang="en-US"/>
        </a:p>
      </dgm:t>
    </dgm:pt>
    <dgm:pt modelId="{7E850165-EA49-49EC-9CF9-919B329A449B}" type="sibTrans" cxnId="{6C5E36C3-FD65-4E95-811F-780C0A5D98E1}">
      <dgm:prSet/>
      <dgm:spPr/>
      <dgm:t>
        <a:bodyPr/>
        <a:lstStyle/>
        <a:p>
          <a:endParaRPr lang="en-US"/>
        </a:p>
      </dgm:t>
    </dgm:pt>
    <dgm:pt modelId="{A1EBD24F-55B3-4A25-B699-F13DB1EB82AA}">
      <dgm:prSet/>
      <dgm:spPr/>
      <dgm:t>
        <a:bodyPr/>
        <a:lstStyle/>
        <a:p>
          <a:r>
            <a:rPr lang="en-US" dirty="0"/>
            <a:t>Hormonal System</a:t>
          </a:r>
        </a:p>
      </dgm:t>
    </dgm:pt>
    <dgm:pt modelId="{5EF90E68-6962-4E11-B2B0-1B77B6D1A209}" type="parTrans" cxnId="{2351B9AF-C6AD-4930-A739-E93289C70094}">
      <dgm:prSet/>
      <dgm:spPr/>
      <dgm:t>
        <a:bodyPr/>
        <a:lstStyle/>
        <a:p>
          <a:endParaRPr lang="en-US"/>
        </a:p>
      </dgm:t>
    </dgm:pt>
    <dgm:pt modelId="{8522F9CA-639D-4C41-93F2-83A52E0002A9}" type="sibTrans" cxnId="{2351B9AF-C6AD-4930-A739-E93289C70094}">
      <dgm:prSet/>
      <dgm:spPr/>
      <dgm:t>
        <a:bodyPr/>
        <a:lstStyle/>
        <a:p>
          <a:endParaRPr lang="en-US"/>
        </a:p>
      </dgm:t>
    </dgm:pt>
    <dgm:pt modelId="{B4F26BE6-3D1B-4F40-8039-4A7F399F84B2}">
      <dgm:prSet/>
      <dgm:spPr/>
      <dgm:t>
        <a:bodyPr/>
        <a:lstStyle/>
        <a:p>
          <a:r>
            <a:rPr lang="en-US"/>
            <a:t>The way DNA is read and translated</a:t>
          </a:r>
        </a:p>
      </dgm:t>
    </dgm:pt>
    <dgm:pt modelId="{3D6539BB-9D01-448A-A72F-6B6FB1F30827}" type="parTrans" cxnId="{9F6F42F8-B565-44D1-810B-AF54D036C03A}">
      <dgm:prSet/>
      <dgm:spPr/>
      <dgm:t>
        <a:bodyPr/>
        <a:lstStyle/>
        <a:p>
          <a:endParaRPr lang="en-US"/>
        </a:p>
      </dgm:t>
    </dgm:pt>
    <dgm:pt modelId="{B605185F-3120-48B3-91B3-87B081968450}" type="sibTrans" cxnId="{9F6F42F8-B565-44D1-810B-AF54D036C03A}">
      <dgm:prSet/>
      <dgm:spPr/>
      <dgm:t>
        <a:bodyPr/>
        <a:lstStyle/>
        <a:p>
          <a:endParaRPr lang="en-US"/>
        </a:p>
      </dgm:t>
    </dgm:pt>
    <dgm:pt modelId="{627FA845-4C94-4889-82D0-CB7B0D79B50D}">
      <dgm:prSet/>
      <dgm:spPr/>
      <dgm:t>
        <a:bodyPr/>
        <a:lstStyle/>
        <a:p>
          <a:r>
            <a:rPr lang="en-US"/>
            <a:t>Increase rates of disease, disability and social problems</a:t>
          </a:r>
        </a:p>
      </dgm:t>
    </dgm:pt>
    <dgm:pt modelId="{E3654F7E-CDAF-43D4-8A91-1CD66F0485CB}" type="parTrans" cxnId="{90CEE790-0D89-4CFE-A5A9-31AAC44C96DF}">
      <dgm:prSet/>
      <dgm:spPr/>
      <dgm:t>
        <a:bodyPr/>
        <a:lstStyle/>
        <a:p>
          <a:endParaRPr lang="en-US"/>
        </a:p>
      </dgm:t>
    </dgm:pt>
    <dgm:pt modelId="{1CD788F4-5320-43BC-AD0D-C63A50115C3B}" type="sibTrans" cxnId="{90CEE790-0D89-4CFE-A5A9-31AAC44C96DF}">
      <dgm:prSet/>
      <dgm:spPr/>
      <dgm:t>
        <a:bodyPr/>
        <a:lstStyle/>
        <a:p>
          <a:endParaRPr lang="en-US"/>
        </a:p>
      </dgm:t>
    </dgm:pt>
    <dgm:pt modelId="{F883C3C3-3B84-4B83-BDFE-FFEA3E6FA09D}">
      <dgm:prSet/>
      <dgm:spPr/>
      <dgm:t>
        <a:bodyPr/>
        <a:lstStyle/>
        <a:p>
          <a:r>
            <a:rPr lang="en-US"/>
            <a:t>Can decrease life span by almost 20 years</a:t>
          </a:r>
        </a:p>
      </dgm:t>
    </dgm:pt>
    <dgm:pt modelId="{1B8CC27C-36FC-40BE-B457-CA1459983E72}" type="parTrans" cxnId="{B7A8282C-9172-4842-A2A3-B5684F9F3CEE}">
      <dgm:prSet/>
      <dgm:spPr/>
      <dgm:t>
        <a:bodyPr/>
        <a:lstStyle/>
        <a:p>
          <a:endParaRPr lang="en-US"/>
        </a:p>
      </dgm:t>
    </dgm:pt>
    <dgm:pt modelId="{E93FB008-4C9A-488E-B7B1-A4CCFB9C733A}" type="sibTrans" cxnId="{B7A8282C-9172-4842-A2A3-B5684F9F3CEE}">
      <dgm:prSet/>
      <dgm:spPr/>
      <dgm:t>
        <a:bodyPr/>
        <a:lstStyle/>
        <a:p>
          <a:endParaRPr lang="en-US"/>
        </a:p>
      </dgm:t>
    </dgm:pt>
    <dgm:pt modelId="{A64554F7-272E-49D0-A0CD-7E24C4F6029E}" type="pres">
      <dgm:prSet presAssocID="{F6EF9164-5F29-4A6D-9068-4A255AF80180}" presName="root" presStyleCnt="0">
        <dgm:presLayoutVars>
          <dgm:dir/>
          <dgm:resizeHandles val="exact"/>
        </dgm:presLayoutVars>
      </dgm:prSet>
      <dgm:spPr/>
    </dgm:pt>
    <dgm:pt modelId="{BD9BA696-7266-4B1A-A190-229B4F74256C}" type="pres">
      <dgm:prSet presAssocID="{B8409C12-0073-4EAF-A043-2F653D7236FF}" presName="compNode" presStyleCnt="0"/>
      <dgm:spPr/>
    </dgm:pt>
    <dgm:pt modelId="{F673FC5D-AEC3-4278-B8B2-0E681E8D3CB3}" type="pres">
      <dgm:prSet presAssocID="{B8409C12-0073-4EAF-A043-2F653D7236FF}" presName="bgRect" presStyleLbl="bgShp" presStyleIdx="0" presStyleCnt="6"/>
      <dgm:spPr/>
    </dgm:pt>
    <dgm:pt modelId="{9DF9A785-79A8-4A6F-A784-B3A25DC7E2D4}" type="pres">
      <dgm:prSet presAssocID="{B8409C12-0073-4EAF-A043-2F653D7236F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76F0380B-B8FC-4B9D-853C-A77AEAE7D322}" type="pres">
      <dgm:prSet presAssocID="{B8409C12-0073-4EAF-A043-2F653D7236FF}" presName="spaceRect" presStyleCnt="0"/>
      <dgm:spPr/>
    </dgm:pt>
    <dgm:pt modelId="{9582BD04-AAAB-4598-A98D-AC67AF63268D}" type="pres">
      <dgm:prSet presAssocID="{B8409C12-0073-4EAF-A043-2F653D7236FF}" presName="parTx" presStyleLbl="revTx" presStyleIdx="0" presStyleCnt="6">
        <dgm:presLayoutVars>
          <dgm:chMax val="0"/>
          <dgm:chPref val="0"/>
        </dgm:presLayoutVars>
      </dgm:prSet>
      <dgm:spPr/>
    </dgm:pt>
    <dgm:pt modelId="{A3B9F746-6853-4C56-9A03-FADD13D4732A}" type="pres">
      <dgm:prSet presAssocID="{16E4EAD6-95AF-4605-A948-936455E8E38D}" presName="sibTrans" presStyleCnt="0"/>
      <dgm:spPr/>
    </dgm:pt>
    <dgm:pt modelId="{0C34DD17-3944-46D4-8CA2-5E697BE9F42C}" type="pres">
      <dgm:prSet presAssocID="{69BD8F08-598B-43DA-80C8-EDEBAD5C85E4}" presName="compNode" presStyleCnt="0"/>
      <dgm:spPr/>
    </dgm:pt>
    <dgm:pt modelId="{C0A769B2-7303-459B-B08E-3499AD8924C5}" type="pres">
      <dgm:prSet presAssocID="{69BD8F08-598B-43DA-80C8-EDEBAD5C85E4}" presName="bgRect" presStyleLbl="bgShp" presStyleIdx="1" presStyleCnt="6"/>
      <dgm:spPr/>
    </dgm:pt>
    <dgm:pt modelId="{386499F4-A61D-4276-B4DC-DBAEC5720F15}" type="pres">
      <dgm:prSet presAssocID="{69BD8F08-598B-43DA-80C8-EDEBAD5C85E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3C548588-DA0D-4800-A55F-45002998B010}" type="pres">
      <dgm:prSet presAssocID="{69BD8F08-598B-43DA-80C8-EDEBAD5C85E4}" presName="spaceRect" presStyleCnt="0"/>
      <dgm:spPr/>
    </dgm:pt>
    <dgm:pt modelId="{4F3AAD2F-2A08-4248-99AE-79D5FCD4F198}" type="pres">
      <dgm:prSet presAssocID="{69BD8F08-598B-43DA-80C8-EDEBAD5C85E4}" presName="parTx" presStyleLbl="revTx" presStyleIdx="1" presStyleCnt="6">
        <dgm:presLayoutVars>
          <dgm:chMax val="0"/>
          <dgm:chPref val="0"/>
        </dgm:presLayoutVars>
      </dgm:prSet>
      <dgm:spPr/>
    </dgm:pt>
    <dgm:pt modelId="{F533EDA3-ADC0-407E-85CF-FDE7E5E35AD5}" type="pres">
      <dgm:prSet presAssocID="{7E850165-EA49-49EC-9CF9-919B329A449B}" presName="sibTrans" presStyleCnt="0"/>
      <dgm:spPr/>
    </dgm:pt>
    <dgm:pt modelId="{936DB62F-726A-4394-8EE8-17F1FA15D204}" type="pres">
      <dgm:prSet presAssocID="{A1EBD24F-55B3-4A25-B699-F13DB1EB82AA}" presName="compNode" presStyleCnt="0"/>
      <dgm:spPr/>
    </dgm:pt>
    <dgm:pt modelId="{A4032B69-F044-4798-A0F6-3D25535AB748}" type="pres">
      <dgm:prSet presAssocID="{A1EBD24F-55B3-4A25-B699-F13DB1EB82AA}" presName="bgRect" presStyleLbl="bgShp" presStyleIdx="2" presStyleCnt="6"/>
      <dgm:spPr/>
    </dgm:pt>
    <dgm:pt modelId="{7B47CEB7-7527-4B5A-8B5C-9FB20010B647}" type="pres">
      <dgm:prSet presAssocID="{A1EBD24F-55B3-4A25-B699-F13DB1EB82A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50123D11-8D34-4054-9FC8-7949717F7159}" type="pres">
      <dgm:prSet presAssocID="{A1EBD24F-55B3-4A25-B699-F13DB1EB82AA}" presName="spaceRect" presStyleCnt="0"/>
      <dgm:spPr/>
    </dgm:pt>
    <dgm:pt modelId="{6E88D5DF-F13D-42D6-B677-DACCFABA5C86}" type="pres">
      <dgm:prSet presAssocID="{A1EBD24F-55B3-4A25-B699-F13DB1EB82AA}" presName="parTx" presStyleLbl="revTx" presStyleIdx="2" presStyleCnt="6">
        <dgm:presLayoutVars>
          <dgm:chMax val="0"/>
          <dgm:chPref val="0"/>
        </dgm:presLayoutVars>
      </dgm:prSet>
      <dgm:spPr/>
    </dgm:pt>
    <dgm:pt modelId="{13C8C313-BB0E-43D1-85CF-D6C624763BC0}" type="pres">
      <dgm:prSet presAssocID="{8522F9CA-639D-4C41-93F2-83A52E0002A9}" presName="sibTrans" presStyleCnt="0"/>
      <dgm:spPr/>
    </dgm:pt>
    <dgm:pt modelId="{3ECF9AE8-BDF5-4946-B690-420BB5A8E1D6}" type="pres">
      <dgm:prSet presAssocID="{B4F26BE6-3D1B-4F40-8039-4A7F399F84B2}" presName="compNode" presStyleCnt="0"/>
      <dgm:spPr/>
    </dgm:pt>
    <dgm:pt modelId="{00BE1815-4785-4283-85C1-731266889342}" type="pres">
      <dgm:prSet presAssocID="{B4F26BE6-3D1B-4F40-8039-4A7F399F84B2}" presName="bgRect" presStyleLbl="bgShp" presStyleIdx="3" presStyleCnt="6"/>
      <dgm:spPr/>
    </dgm:pt>
    <dgm:pt modelId="{BDDCF186-CCC9-46FE-AF3F-2BC8D4C7A134}" type="pres">
      <dgm:prSet presAssocID="{B4F26BE6-3D1B-4F40-8039-4A7F399F84B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AC67D725-F31D-41EF-8428-AAFB08159650}" type="pres">
      <dgm:prSet presAssocID="{B4F26BE6-3D1B-4F40-8039-4A7F399F84B2}" presName="spaceRect" presStyleCnt="0"/>
      <dgm:spPr/>
    </dgm:pt>
    <dgm:pt modelId="{8A904B8E-27EE-4E1E-84E5-EC0EEA4FD0F4}" type="pres">
      <dgm:prSet presAssocID="{B4F26BE6-3D1B-4F40-8039-4A7F399F84B2}" presName="parTx" presStyleLbl="revTx" presStyleIdx="3" presStyleCnt="6">
        <dgm:presLayoutVars>
          <dgm:chMax val="0"/>
          <dgm:chPref val="0"/>
        </dgm:presLayoutVars>
      </dgm:prSet>
      <dgm:spPr/>
    </dgm:pt>
    <dgm:pt modelId="{35D31730-C07E-4103-B70E-1E614847C9C2}" type="pres">
      <dgm:prSet presAssocID="{B605185F-3120-48B3-91B3-87B081968450}" presName="sibTrans" presStyleCnt="0"/>
      <dgm:spPr/>
    </dgm:pt>
    <dgm:pt modelId="{F5E20022-B6C0-47B9-B482-2421A27FFFE3}" type="pres">
      <dgm:prSet presAssocID="{627FA845-4C94-4889-82D0-CB7B0D79B50D}" presName="compNode" presStyleCnt="0"/>
      <dgm:spPr/>
    </dgm:pt>
    <dgm:pt modelId="{0E0E09CF-94DF-42EF-8FD0-4FFB260D0C29}" type="pres">
      <dgm:prSet presAssocID="{627FA845-4C94-4889-82D0-CB7B0D79B50D}" presName="bgRect" presStyleLbl="bgShp" presStyleIdx="4" presStyleCnt="6"/>
      <dgm:spPr/>
    </dgm:pt>
    <dgm:pt modelId="{9F6E92DD-48E5-4677-BCC6-DF5CDF4DDED5}" type="pres">
      <dgm:prSet presAssocID="{627FA845-4C94-4889-82D0-CB7B0D79B50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eelchair Access"/>
        </a:ext>
      </dgm:extLst>
    </dgm:pt>
    <dgm:pt modelId="{0E0A2E0F-E685-4A0F-94EB-4C64E6313163}" type="pres">
      <dgm:prSet presAssocID="{627FA845-4C94-4889-82D0-CB7B0D79B50D}" presName="spaceRect" presStyleCnt="0"/>
      <dgm:spPr/>
    </dgm:pt>
    <dgm:pt modelId="{19B33BF7-4949-4936-9626-43E9DAC4A3EF}" type="pres">
      <dgm:prSet presAssocID="{627FA845-4C94-4889-82D0-CB7B0D79B50D}" presName="parTx" presStyleLbl="revTx" presStyleIdx="4" presStyleCnt="6">
        <dgm:presLayoutVars>
          <dgm:chMax val="0"/>
          <dgm:chPref val="0"/>
        </dgm:presLayoutVars>
      </dgm:prSet>
      <dgm:spPr/>
    </dgm:pt>
    <dgm:pt modelId="{39C6DC0A-A94D-4273-AFEA-A3AD8D5476E8}" type="pres">
      <dgm:prSet presAssocID="{1CD788F4-5320-43BC-AD0D-C63A50115C3B}" presName="sibTrans" presStyleCnt="0"/>
      <dgm:spPr/>
    </dgm:pt>
    <dgm:pt modelId="{CAF6D18D-4FD3-4FE7-BBE5-D3E00CA52485}" type="pres">
      <dgm:prSet presAssocID="{F883C3C3-3B84-4B83-BDFE-FFEA3E6FA09D}" presName="compNode" presStyleCnt="0"/>
      <dgm:spPr/>
    </dgm:pt>
    <dgm:pt modelId="{5F2125F2-7065-4958-AFE4-43C819EB30BC}" type="pres">
      <dgm:prSet presAssocID="{F883C3C3-3B84-4B83-BDFE-FFEA3E6FA09D}" presName="bgRect" presStyleLbl="bgShp" presStyleIdx="5" presStyleCnt="6"/>
      <dgm:spPr/>
    </dgm:pt>
    <dgm:pt modelId="{AE1CF1C3-A4AD-4E86-BEEB-2427D4DF6071}" type="pres">
      <dgm:prSet presAssocID="{F883C3C3-3B84-4B83-BDFE-FFEA3E6FA09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222E563A-245E-4402-8A3B-C91715CEE3F1}" type="pres">
      <dgm:prSet presAssocID="{F883C3C3-3B84-4B83-BDFE-FFEA3E6FA09D}" presName="spaceRect" presStyleCnt="0"/>
      <dgm:spPr/>
    </dgm:pt>
    <dgm:pt modelId="{46302314-3171-48C8-B06F-0D2E7FB78700}" type="pres">
      <dgm:prSet presAssocID="{F883C3C3-3B84-4B83-BDFE-FFEA3E6FA09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076A126-4E59-4894-A33F-7D6BA0B0F26B}" type="presOf" srcId="{A1EBD24F-55B3-4A25-B699-F13DB1EB82AA}" destId="{6E88D5DF-F13D-42D6-B677-DACCFABA5C86}" srcOrd="0" destOrd="0" presId="urn:microsoft.com/office/officeart/2018/2/layout/IconVerticalSolidList"/>
    <dgm:cxn modelId="{B7A8282C-9172-4842-A2A3-B5684F9F3CEE}" srcId="{F6EF9164-5F29-4A6D-9068-4A255AF80180}" destId="{F883C3C3-3B84-4B83-BDFE-FFEA3E6FA09D}" srcOrd="5" destOrd="0" parTransId="{1B8CC27C-36FC-40BE-B457-CA1459983E72}" sibTransId="{E93FB008-4C9A-488E-B7B1-A4CCFB9C733A}"/>
    <dgm:cxn modelId="{0456D83B-2D12-4079-968C-614F84302391}" type="presOf" srcId="{B4F26BE6-3D1B-4F40-8039-4A7F399F84B2}" destId="{8A904B8E-27EE-4E1E-84E5-EC0EEA4FD0F4}" srcOrd="0" destOrd="0" presId="urn:microsoft.com/office/officeart/2018/2/layout/IconVerticalSolidList"/>
    <dgm:cxn modelId="{72E4FC61-C954-4A8E-9E35-3C5A2D771B2B}" srcId="{F6EF9164-5F29-4A6D-9068-4A255AF80180}" destId="{B8409C12-0073-4EAF-A043-2F653D7236FF}" srcOrd="0" destOrd="0" parTransId="{B71B18BE-E2AF-454D-8E23-C3E923A3376F}" sibTransId="{16E4EAD6-95AF-4605-A948-936455E8E38D}"/>
    <dgm:cxn modelId="{A0778F66-08CE-4C17-89CC-9E095A3B83BD}" type="presOf" srcId="{69BD8F08-598B-43DA-80C8-EDEBAD5C85E4}" destId="{4F3AAD2F-2A08-4248-99AE-79D5FCD4F198}" srcOrd="0" destOrd="0" presId="urn:microsoft.com/office/officeart/2018/2/layout/IconVerticalSolidList"/>
    <dgm:cxn modelId="{206FD167-D517-4027-98E1-ADBD20148B99}" type="presOf" srcId="{627FA845-4C94-4889-82D0-CB7B0D79B50D}" destId="{19B33BF7-4949-4936-9626-43E9DAC4A3EF}" srcOrd="0" destOrd="0" presId="urn:microsoft.com/office/officeart/2018/2/layout/IconVerticalSolidList"/>
    <dgm:cxn modelId="{ADA0176A-52E3-4AEA-B653-C53B3055A5A9}" type="presOf" srcId="{F883C3C3-3B84-4B83-BDFE-FFEA3E6FA09D}" destId="{46302314-3171-48C8-B06F-0D2E7FB78700}" srcOrd="0" destOrd="0" presId="urn:microsoft.com/office/officeart/2018/2/layout/IconVerticalSolidList"/>
    <dgm:cxn modelId="{506E517B-545C-4085-85A9-C8D39A145B5B}" type="presOf" srcId="{B8409C12-0073-4EAF-A043-2F653D7236FF}" destId="{9582BD04-AAAB-4598-A98D-AC67AF63268D}" srcOrd="0" destOrd="0" presId="urn:microsoft.com/office/officeart/2018/2/layout/IconVerticalSolidList"/>
    <dgm:cxn modelId="{90CEE790-0D89-4CFE-A5A9-31AAC44C96DF}" srcId="{F6EF9164-5F29-4A6D-9068-4A255AF80180}" destId="{627FA845-4C94-4889-82D0-CB7B0D79B50D}" srcOrd="4" destOrd="0" parTransId="{E3654F7E-CDAF-43D4-8A91-1CD66F0485CB}" sibTransId="{1CD788F4-5320-43BC-AD0D-C63A50115C3B}"/>
    <dgm:cxn modelId="{105EA6A5-8F2A-4AAF-AA4C-F3A90D72B055}" type="presOf" srcId="{F6EF9164-5F29-4A6D-9068-4A255AF80180}" destId="{A64554F7-272E-49D0-A0CD-7E24C4F6029E}" srcOrd="0" destOrd="0" presId="urn:microsoft.com/office/officeart/2018/2/layout/IconVerticalSolidList"/>
    <dgm:cxn modelId="{2351B9AF-C6AD-4930-A739-E93289C70094}" srcId="{F6EF9164-5F29-4A6D-9068-4A255AF80180}" destId="{A1EBD24F-55B3-4A25-B699-F13DB1EB82AA}" srcOrd="2" destOrd="0" parTransId="{5EF90E68-6962-4E11-B2B0-1B77B6D1A209}" sibTransId="{8522F9CA-639D-4C41-93F2-83A52E0002A9}"/>
    <dgm:cxn modelId="{6C5E36C3-FD65-4E95-811F-780C0A5D98E1}" srcId="{F6EF9164-5F29-4A6D-9068-4A255AF80180}" destId="{69BD8F08-598B-43DA-80C8-EDEBAD5C85E4}" srcOrd="1" destOrd="0" parTransId="{0A859AA6-6DF6-410B-819F-FCD4812A41C9}" sibTransId="{7E850165-EA49-49EC-9CF9-919B329A449B}"/>
    <dgm:cxn modelId="{9F6F42F8-B565-44D1-810B-AF54D036C03A}" srcId="{F6EF9164-5F29-4A6D-9068-4A255AF80180}" destId="{B4F26BE6-3D1B-4F40-8039-4A7F399F84B2}" srcOrd="3" destOrd="0" parTransId="{3D6539BB-9D01-448A-A72F-6B6FB1F30827}" sibTransId="{B605185F-3120-48B3-91B3-87B081968450}"/>
    <dgm:cxn modelId="{ED9458AC-4936-4027-855B-9BF779824CA2}" type="presParOf" srcId="{A64554F7-272E-49D0-A0CD-7E24C4F6029E}" destId="{BD9BA696-7266-4B1A-A190-229B4F74256C}" srcOrd="0" destOrd="0" presId="urn:microsoft.com/office/officeart/2018/2/layout/IconVerticalSolidList"/>
    <dgm:cxn modelId="{F96991B8-BF13-4D6F-84F4-4385E01E6134}" type="presParOf" srcId="{BD9BA696-7266-4B1A-A190-229B4F74256C}" destId="{F673FC5D-AEC3-4278-B8B2-0E681E8D3CB3}" srcOrd="0" destOrd="0" presId="urn:microsoft.com/office/officeart/2018/2/layout/IconVerticalSolidList"/>
    <dgm:cxn modelId="{15DEB5B2-38DD-4E57-9CB1-3C765EC1C8D8}" type="presParOf" srcId="{BD9BA696-7266-4B1A-A190-229B4F74256C}" destId="{9DF9A785-79A8-4A6F-A784-B3A25DC7E2D4}" srcOrd="1" destOrd="0" presId="urn:microsoft.com/office/officeart/2018/2/layout/IconVerticalSolidList"/>
    <dgm:cxn modelId="{5807CD01-B9FF-436D-B147-341FE3D2AF7A}" type="presParOf" srcId="{BD9BA696-7266-4B1A-A190-229B4F74256C}" destId="{76F0380B-B8FC-4B9D-853C-A77AEAE7D322}" srcOrd="2" destOrd="0" presId="urn:microsoft.com/office/officeart/2018/2/layout/IconVerticalSolidList"/>
    <dgm:cxn modelId="{5225FF99-89B9-4979-9911-F6F75F0F908E}" type="presParOf" srcId="{BD9BA696-7266-4B1A-A190-229B4F74256C}" destId="{9582BD04-AAAB-4598-A98D-AC67AF63268D}" srcOrd="3" destOrd="0" presId="urn:microsoft.com/office/officeart/2018/2/layout/IconVerticalSolidList"/>
    <dgm:cxn modelId="{28405500-BC2C-4F51-862C-9B39E8288C53}" type="presParOf" srcId="{A64554F7-272E-49D0-A0CD-7E24C4F6029E}" destId="{A3B9F746-6853-4C56-9A03-FADD13D4732A}" srcOrd="1" destOrd="0" presId="urn:microsoft.com/office/officeart/2018/2/layout/IconVerticalSolidList"/>
    <dgm:cxn modelId="{2F8C716E-A37E-4E9D-85CA-403B3678ED8E}" type="presParOf" srcId="{A64554F7-272E-49D0-A0CD-7E24C4F6029E}" destId="{0C34DD17-3944-46D4-8CA2-5E697BE9F42C}" srcOrd="2" destOrd="0" presId="urn:microsoft.com/office/officeart/2018/2/layout/IconVerticalSolidList"/>
    <dgm:cxn modelId="{C8C87BA7-012A-4AEA-A383-B6E2C51F18F6}" type="presParOf" srcId="{0C34DD17-3944-46D4-8CA2-5E697BE9F42C}" destId="{C0A769B2-7303-459B-B08E-3499AD8924C5}" srcOrd="0" destOrd="0" presId="urn:microsoft.com/office/officeart/2018/2/layout/IconVerticalSolidList"/>
    <dgm:cxn modelId="{52E96A47-A761-4DB2-AB50-258C835E908E}" type="presParOf" srcId="{0C34DD17-3944-46D4-8CA2-5E697BE9F42C}" destId="{386499F4-A61D-4276-B4DC-DBAEC5720F15}" srcOrd="1" destOrd="0" presId="urn:microsoft.com/office/officeart/2018/2/layout/IconVerticalSolidList"/>
    <dgm:cxn modelId="{64BD84A8-2891-4CCB-A278-2519121F38B6}" type="presParOf" srcId="{0C34DD17-3944-46D4-8CA2-5E697BE9F42C}" destId="{3C548588-DA0D-4800-A55F-45002998B010}" srcOrd="2" destOrd="0" presId="urn:microsoft.com/office/officeart/2018/2/layout/IconVerticalSolidList"/>
    <dgm:cxn modelId="{CA880CA4-1F89-428B-AC12-74058BE24EAC}" type="presParOf" srcId="{0C34DD17-3944-46D4-8CA2-5E697BE9F42C}" destId="{4F3AAD2F-2A08-4248-99AE-79D5FCD4F198}" srcOrd="3" destOrd="0" presId="urn:microsoft.com/office/officeart/2018/2/layout/IconVerticalSolidList"/>
    <dgm:cxn modelId="{092B5FF7-719C-4935-8BC0-08BC46EE2093}" type="presParOf" srcId="{A64554F7-272E-49D0-A0CD-7E24C4F6029E}" destId="{F533EDA3-ADC0-407E-85CF-FDE7E5E35AD5}" srcOrd="3" destOrd="0" presId="urn:microsoft.com/office/officeart/2018/2/layout/IconVerticalSolidList"/>
    <dgm:cxn modelId="{C6E6D398-6689-4D7C-B472-B61DD1EC9259}" type="presParOf" srcId="{A64554F7-272E-49D0-A0CD-7E24C4F6029E}" destId="{936DB62F-726A-4394-8EE8-17F1FA15D204}" srcOrd="4" destOrd="0" presId="urn:microsoft.com/office/officeart/2018/2/layout/IconVerticalSolidList"/>
    <dgm:cxn modelId="{739976B5-22C8-4813-BE4D-8558D15D3B01}" type="presParOf" srcId="{936DB62F-726A-4394-8EE8-17F1FA15D204}" destId="{A4032B69-F044-4798-A0F6-3D25535AB748}" srcOrd="0" destOrd="0" presId="urn:microsoft.com/office/officeart/2018/2/layout/IconVerticalSolidList"/>
    <dgm:cxn modelId="{3D4D53AA-8CEC-40CE-A102-C993350F465C}" type="presParOf" srcId="{936DB62F-726A-4394-8EE8-17F1FA15D204}" destId="{7B47CEB7-7527-4B5A-8B5C-9FB20010B647}" srcOrd="1" destOrd="0" presId="urn:microsoft.com/office/officeart/2018/2/layout/IconVerticalSolidList"/>
    <dgm:cxn modelId="{27B0CEF0-B1CE-4A3F-A330-CA3A43576FD3}" type="presParOf" srcId="{936DB62F-726A-4394-8EE8-17F1FA15D204}" destId="{50123D11-8D34-4054-9FC8-7949717F7159}" srcOrd="2" destOrd="0" presId="urn:microsoft.com/office/officeart/2018/2/layout/IconVerticalSolidList"/>
    <dgm:cxn modelId="{8F8A7F4B-C9B5-477A-B6C8-3716858BD340}" type="presParOf" srcId="{936DB62F-726A-4394-8EE8-17F1FA15D204}" destId="{6E88D5DF-F13D-42D6-B677-DACCFABA5C86}" srcOrd="3" destOrd="0" presId="urn:microsoft.com/office/officeart/2018/2/layout/IconVerticalSolidList"/>
    <dgm:cxn modelId="{B73FD73B-15D9-44A5-B23D-CA1791F7BED3}" type="presParOf" srcId="{A64554F7-272E-49D0-A0CD-7E24C4F6029E}" destId="{13C8C313-BB0E-43D1-85CF-D6C624763BC0}" srcOrd="5" destOrd="0" presId="urn:microsoft.com/office/officeart/2018/2/layout/IconVerticalSolidList"/>
    <dgm:cxn modelId="{D58FDCEE-E8D4-45F8-A2E9-ED9C55794C42}" type="presParOf" srcId="{A64554F7-272E-49D0-A0CD-7E24C4F6029E}" destId="{3ECF9AE8-BDF5-4946-B690-420BB5A8E1D6}" srcOrd="6" destOrd="0" presId="urn:microsoft.com/office/officeart/2018/2/layout/IconVerticalSolidList"/>
    <dgm:cxn modelId="{F8451186-CB15-4D1E-829A-888F03CEA9E0}" type="presParOf" srcId="{3ECF9AE8-BDF5-4946-B690-420BB5A8E1D6}" destId="{00BE1815-4785-4283-85C1-731266889342}" srcOrd="0" destOrd="0" presId="urn:microsoft.com/office/officeart/2018/2/layout/IconVerticalSolidList"/>
    <dgm:cxn modelId="{6EBB780A-C31C-47AF-B9E0-C7D35B6EDF3A}" type="presParOf" srcId="{3ECF9AE8-BDF5-4946-B690-420BB5A8E1D6}" destId="{BDDCF186-CCC9-46FE-AF3F-2BC8D4C7A134}" srcOrd="1" destOrd="0" presId="urn:microsoft.com/office/officeart/2018/2/layout/IconVerticalSolidList"/>
    <dgm:cxn modelId="{9B7AFA61-27E0-4E0B-A253-52A613105A30}" type="presParOf" srcId="{3ECF9AE8-BDF5-4946-B690-420BB5A8E1D6}" destId="{AC67D725-F31D-41EF-8428-AAFB08159650}" srcOrd="2" destOrd="0" presId="urn:microsoft.com/office/officeart/2018/2/layout/IconVerticalSolidList"/>
    <dgm:cxn modelId="{57F80FAD-A4BD-4F4B-8237-5D6180C6F122}" type="presParOf" srcId="{3ECF9AE8-BDF5-4946-B690-420BB5A8E1D6}" destId="{8A904B8E-27EE-4E1E-84E5-EC0EEA4FD0F4}" srcOrd="3" destOrd="0" presId="urn:microsoft.com/office/officeart/2018/2/layout/IconVerticalSolidList"/>
    <dgm:cxn modelId="{3CB4668F-73EE-49A5-B58C-4C1013328443}" type="presParOf" srcId="{A64554F7-272E-49D0-A0CD-7E24C4F6029E}" destId="{35D31730-C07E-4103-B70E-1E614847C9C2}" srcOrd="7" destOrd="0" presId="urn:microsoft.com/office/officeart/2018/2/layout/IconVerticalSolidList"/>
    <dgm:cxn modelId="{4C71D3BA-F4C8-4AFA-B852-5BDA8155C2A2}" type="presParOf" srcId="{A64554F7-272E-49D0-A0CD-7E24C4F6029E}" destId="{F5E20022-B6C0-47B9-B482-2421A27FFFE3}" srcOrd="8" destOrd="0" presId="urn:microsoft.com/office/officeart/2018/2/layout/IconVerticalSolidList"/>
    <dgm:cxn modelId="{4243E16C-EDE8-4058-A3E3-D499C8A59DA4}" type="presParOf" srcId="{F5E20022-B6C0-47B9-B482-2421A27FFFE3}" destId="{0E0E09CF-94DF-42EF-8FD0-4FFB260D0C29}" srcOrd="0" destOrd="0" presId="urn:microsoft.com/office/officeart/2018/2/layout/IconVerticalSolidList"/>
    <dgm:cxn modelId="{B9DCC955-4F46-4182-844E-71D66B1582D2}" type="presParOf" srcId="{F5E20022-B6C0-47B9-B482-2421A27FFFE3}" destId="{9F6E92DD-48E5-4677-BCC6-DF5CDF4DDED5}" srcOrd="1" destOrd="0" presId="urn:microsoft.com/office/officeart/2018/2/layout/IconVerticalSolidList"/>
    <dgm:cxn modelId="{C1B5E335-0F8E-47A1-8C89-8DADADD25CE8}" type="presParOf" srcId="{F5E20022-B6C0-47B9-B482-2421A27FFFE3}" destId="{0E0A2E0F-E685-4A0F-94EB-4C64E6313163}" srcOrd="2" destOrd="0" presId="urn:microsoft.com/office/officeart/2018/2/layout/IconVerticalSolidList"/>
    <dgm:cxn modelId="{4DEE270F-AED4-4F73-B8C8-4267D5169638}" type="presParOf" srcId="{F5E20022-B6C0-47B9-B482-2421A27FFFE3}" destId="{19B33BF7-4949-4936-9626-43E9DAC4A3EF}" srcOrd="3" destOrd="0" presId="urn:microsoft.com/office/officeart/2018/2/layout/IconVerticalSolidList"/>
    <dgm:cxn modelId="{DDC0C8EC-E58D-44C3-A0CF-F21D4526441D}" type="presParOf" srcId="{A64554F7-272E-49D0-A0CD-7E24C4F6029E}" destId="{39C6DC0A-A94D-4273-AFEA-A3AD8D5476E8}" srcOrd="9" destOrd="0" presId="urn:microsoft.com/office/officeart/2018/2/layout/IconVerticalSolidList"/>
    <dgm:cxn modelId="{2583E9BC-A438-41FD-A967-CD3292B9DA40}" type="presParOf" srcId="{A64554F7-272E-49D0-A0CD-7E24C4F6029E}" destId="{CAF6D18D-4FD3-4FE7-BBE5-D3E00CA52485}" srcOrd="10" destOrd="0" presId="urn:microsoft.com/office/officeart/2018/2/layout/IconVerticalSolidList"/>
    <dgm:cxn modelId="{A71C95C4-1FC5-4997-B1B4-043D866EED29}" type="presParOf" srcId="{CAF6D18D-4FD3-4FE7-BBE5-D3E00CA52485}" destId="{5F2125F2-7065-4958-AFE4-43C819EB30BC}" srcOrd="0" destOrd="0" presId="urn:microsoft.com/office/officeart/2018/2/layout/IconVerticalSolidList"/>
    <dgm:cxn modelId="{A4EE33CF-E9D4-4B6C-BAC0-512B2E9B2C42}" type="presParOf" srcId="{CAF6D18D-4FD3-4FE7-BBE5-D3E00CA52485}" destId="{AE1CF1C3-A4AD-4E86-BEEB-2427D4DF6071}" srcOrd="1" destOrd="0" presId="urn:microsoft.com/office/officeart/2018/2/layout/IconVerticalSolidList"/>
    <dgm:cxn modelId="{5D7BEB6E-4D97-40A2-8441-9115551AF080}" type="presParOf" srcId="{CAF6D18D-4FD3-4FE7-BBE5-D3E00CA52485}" destId="{222E563A-245E-4402-8A3B-C91715CEE3F1}" srcOrd="2" destOrd="0" presId="urn:microsoft.com/office/officeart/2018/2/layout/IconVerticalSolidList"/>
    <dgm:cxn modelId="{8A5A42EE-3DC7-4C17-85D5-854AB32691FE}" type="presParOf" srcId="{CAF6D18D-4FD3-4FE7-BBE5-D3E00CA52485}" destId="{46302314-3171-48C8-B06F-0D2E7FB787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FB3F5E-79B9-B844-97F4-3F940DE4F3D8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ECCD4B-5747-134F-A0CC-AD4C438E8584}">
      <dgm:prSet phldrT="[Text]" custT="1"/>
      <dgm:spPr/>
      <dgm:t>
        <a:bodyPr/>
        <a:lstStyle/>
        <a:p>
          <a:r>
            <a:rPr lang="en-US" sz="1500" dirty="0"/>
            <a:t>Adverse Childhood Experiences</a:t>
          </a:r>
        </a:p>
      </dgm:t>
    </dgm:pt>
    <dgm:pt modelId="{2E38E1BC-B4FD-7D4F-A659-3E0DCA92D36E}" type="parTrans" cxnId="{4550202B-762D-7741-9600-38C69E499295}">
      <dgm:prSet/>
      <dgm:spPr/>
      <dgm:t>
        <a:bodyPr/>
        <a:lstStyle/>
        <a:p>
          <a:endParaRPr lang="en-US"/>
        </a:p>
      </dgm:t>
    </dgm:pt>
    <dgm:pt modelId="{C9C6F3F8-A3D1-1941-BC13-56466435832F}" type="sibTrans" cxnId="{4550202B-762D-7741-9600-38C69E499295}">
      <dgm:prSet/>
      <dgm:spPr/>
      <dgm:t>
        <a:bodyPr/>
        <a:lstStyle/>
        <a:p>
          <a:endParaRPr lang="en-US"/>
        </a:p>
      </dgm:t>
    </dgm:pt>
    <dgm:pt modelId="{FF6EC9C0-207D-2747-A438-E4EB6D2C6199}">
      <dgm:prSet phldrT="[Text]" custT="1"/>
      <dgm:spPr/>
      <dgm:t>
        <a:bodyPr/>
        <a:lstStyle/>
        <a:p>
          <a:r>
            <a:rPr lang="en-US" sz="1200" dirty="0"/>
            <a:t>Traumatic Brain Injury, </a:t>
          </a:r>
        </a:p>
        <a:p>
          <a:r>
            <a:rPr lang="en-US" sz="1200" dirty="0"/>
            <a:t>Fractures, </a:t>
          </a:r>
        </a:p>
        <a:p>
          <a:r>
            <a:rPr lang="en-US" sz="1200" dirty="0"/>
            <a:t>Burns</a:t>
          </a:r>
        </a:p>
      </dgm:t>
    </dgm:pt>
    <dgm:pt modelId="{4B37DC90-3B55-484E-8F09-120E06535102}" type="parTrans" cxnId="{14F0D8DD-D283-614C-B9A6-1888E764BC09}">
      <dgm:prSet/>
      <dgm:spPr/>
      <dgm:t>
        <a:bodyPr/>
        <a:lstStyle/>
        <a:p>
          <a:endParaRPr lang="en-US"/>
        </a:p>
      </dgm:t>
    </dgm:pt>
    <dgm:pt modelId="{3AA3409C-62B8-5B48-A425-0587D84E924D}" type="sibTrans" cxnId="{14F0D8DD-D283-614C-B9A6-1888E764BC09}">
      <dgm:prSet/>
      <dgm:spPr/>
      <dgm:t>
        <a:bodyPr/>
        <a:lstStyle/>
        <a:p>
          <a:endParaRPr lang="en-US"/>
        </a:p>
      </dgm:t>
    </dgm:pt>
    <dgm:pt modelId="{8675FFD6-E209-BC41-8A76-014059C6F7FD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Unintended Pregnancy, </a:t>
          </a:r>
        </a:p>
        <a:p>
          <a:r>
            <a:rPr lang="en-US" sz="1200" dirty="0">
              <a:solidFill>
                <a:srgbClr val="C00000"/>
              </a:solidFill>
            </a:rPr>
            <a:t>Pregnancy Complication, </a:t>
          </a:r>
        </a:p>
        <a:p>
          <a:r>
            <a:rPr lang="en-US" sz="1200" dirty="0">
              <a:solidFill>
                <a:srgbClr val="C00000"/>
              </a:solidFill>
            </a:rPr>
            <a:t>Fetal Death</a:t>
          </a:r>
        </a:p>
      </dgm:t>
    </dgm:pt>
    <dgm:pt modelId="{50852B4B-6C7F-844A-8A9C-D034D8B34166}" type="parTrans" cxnId="{9E72C1B2-AC6F-374A-A29E-FD8D7EAA28D1}">
      <dgm:prSet/>
      <dgm:spPr/>
      <dgm:t>
        <a:bodyPr/>
        <a:lstStyle/>
        <a:p>
          <a:endParaRPr lang="en-US"/>
        </a:p>
      </dgm:t>
    </dgm:pt>
    <dgm:pt modelId="{5CAA98C3-DD8F-F040-B548-43E65D359D71}" type="sibTrans" cxnId="{9E72C1B2-AC6F-374A-A29E-FD8D7EAA28D1}">
      <dgm:prSet/>
      <dgm:spPr/>
      <dgm:t>
        <a:bodyPr/>
        <a:lstStyle/>
        <a:p>
          <a:endParaRPr lang="en-US"/>
        </a:p>
      </dgm:t>
    </dgm:pt>
    <dgm:pt modelId="{9A7D026B-F8FA-1546-8760-6FD438BFFF18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HIV/AIDS, </a:t>
          </a:r>
        </a:p>
        <a:p>
          <a:r>
            <a:rPr lang="en-US" sz="1200" dirty="0">
              <a:solidFill>
                <a:srgbClr val="C00000"/>
              </a:solidFill>
            </a:rPr>
            <a:t>Sexually Transmitted Infections, </a:t>
          </a:r>
        </a:p>
        <a:p>
          <a:r>
            <a:rPr lang="en-US" sz="1200" dirty="0">
              <a:solidFill>
                <a:srgbClr val="C00000"/>
              </a:solidFill>
            </a:rPr>
            <a:t>Hepatitis</a:t>
          </a:r>
        </a:p>
      </dgm:t>
    </dgm:pt>
    <dgm:pt modelId="{E299CEDA-30A3-424E-BEC5-1890F78CC117}" type="parTrans" cxnId="{A5D194F9-901A-8F47-B4AB-29FDBCD8F900}">
      <dgm:prSet/>
      <dgm:spPr/>
      <dgm:t>
        <a:bodyPr/>
        <a:lstStyle/>
        <a:p>
          <a:endParaRPr lang="en-US"/>
        </a:p>
      </dgm:t>
    </dgm:pt>
    <dgm:pt modelId="{1989306E-A49F-4E4B-A9AB-637BBBE4D160}" type="sibTrans" cxnId="{A5D194F9-901A-8F47-B4AB-29FDBCD8F900}">
      <dgm:prSet/>
      <dgm:spPr/>
      <dgm:t>
        <a:bodyPr/>
        <a:lstStyle/>
        <a:p>
          <a:endParaRPr lang="en-US"/>
        </a:p>
      </dgm:t>
    </dgm:pt>
    <dgm:pt modelId="{A3898BEA-AC1F-2648-816B-E8CA573311CA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Cancer, </a:t>
          </a:r>
        </a:p>
        <a:p>
          <a:r>
            <a:rPr lang="en-US" sz="1200" dirty="0">
              <a:solidFill>
                <a:srgbClr val="C00000"/>
              </a:solidFill>
            </a:rPr>
            <a:t>Lung Disease, </a:t>
          </a:r>
        </a:p>
        <a:p>
          <a:r>
            <a:rPr lang="en-US" sz="1200" dirty="0">
              <a:solidFill>
                <a:srgbClr val="C00000"/>
              </a:solidFill>
            </a:rPr>
            <a:t>Ischemic Heart Disease, </a:t>
          </a:r>
        </a:p>
        <a:p>
          <a:r>
            <a:rPr lang="en-US" sz="1200" dirty="0">
              <a:solidFill>
                <a:srgbClr val="C00000"/>
              </a:solidFill>
            </a:rPr>
            <a:t>Diabetes</a:t>
          </a:r>
        </a:p>
      </dgm:t>
    </dgm:pt>
    <dgm:pt modelId="{4C2EC929-2FF4-094A-AB0B-03D857F3DE18}" type="parTrans" cxnId="{4E576DCB-669A-FF42-9D57-FF3752B2236F}">
      <dgm:prSet/>
      <dgm:spPr/>
      <dgm:t>
        <a:bodyPr/>
        <a:lstStyle/>
        <a:p>
          <a:endParaRPr lang="en-US"/>
        </a:p>
      </dgm:t>
    </dgm:pt>
    <dgm:pt modelId="{43939D8D-FA02-E14A-81D3-0ACFF45FF018}" type="sibTrans" cxnId="{4E576DCB-669A-FF42-9D57-FF3752B2236F}">
      <dgm:prSet/>
      <dgm:spPr/>
      <dgm:t>
        <a:bodyPr/>
        <a:lstStyle/>
        <a:p>
          <a:endParaRPr lang="en-US"/>
        </a:p>
      </dgm:t>
    </dgm:pt>
    <dgm:pt modelId="{7AB00AB5-7BC2-6948-B435-4C32B06097D4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Depression, </a:t>
          </a:r>
        </a:p>
        <a:p>
          <a:r>
            <a:rPr lang="en-US" sz="1200" dirty="0">
              <a:solidFill>
                <a:srgbClr val="C00000"/>
              </a:solidFill>
            </a:rPr>
            <a:t>Anxiety, </a:t>
          </a:r>
        </a:p>
        <a:p>
          <a:r>
            <a:rPr lang="en-US" sz="1200" dirty="0">
              <a:solidFill>
                <a:srgbClr val="C00000"/>
              </a:solidFill>
            </a:rPr>
            <a:t>Suicide, </a:t>
          </a:r>
        </a:p>
        <a:p>
          <a:r>
            <a:rPr lang="en-US" sz="1200" dirty="0">
              <a:solidFill>
                <a:srgbClr val="C00000"/>
              </a:solidFill>
            </a:rPr>
            <a:t>PTSD</a:t>
          </a:r>
        </a:p>
      </dgm:t>
    </dgm:pt>
    <dgm:pt modelId="{0A33FEDB-5B4C-B24A-8D95-3202A80703F6}" type="parTrans" cxnId="{D0DCEDF1-9530-E54E-90D5-F39C25E77D5C}">
      <dgm:prSet/>
      <dgm:spPr/>
      <dgm:t>
        <a:bodyPr/>
        <a:lstStyle/>
        <a:p>
          <a:endParaRPr lang="en-US"/>
        </a:p>
      </dgm:t>
    </dgm:pt>
    <dgm:pt modelId="{BB8565A1-FFA3-5045-913E-0531B0FA2C05}" type="sibTrans" cxnId="{D0DCEDF1-9530-E54E-90D5-F39C25E77D5C}">
      <dgm:prSet/>
      <dgm:spPr/>
      <dgm:t>
        <a:bodyPr/>
        <a:lstStyle/>
        <a:p>
          <a:endParaRPr lang="en-US"/>
        </a:p>
      </dgm:t>
    </dgm:pt>
    <dgm:pt modelId="{EF1B7121-E761-8046-A1B9-31BE8E635BEC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Alcohol/Drug Abuse, </a:t>
          </a:r>
        </a:p>
        <a:p>
          <a:r>
            <a:rPr lang="en-US" sz="1200" dirty="0">
              <a:solidFill>
                <a:srgbClr val="C00000"/>
              </a:solidFill>
            </a:rPr>
            <a:t>Unsafe Sex,</a:t>
          </a:r>
        </a:p>
        <a:p>
          <a:r>
            <a:rPr lang="en-US" sz="1200" dirty="0">
              <a:solidFill>
                <a:srgbClr val="C00000"/>
              </a:solidFill>
            </a:rPr>
            <a:t>High Risk Sports</a:t>
          </a:r>
        </a:p>
      </dgm:t>
    </dgm:pt>
    <dgm:pt modelId="{4082700A-F3D2-914F-BE3D-D8854CF1D596}" type="parTrans" cxnId="{366DA216-B2F4-654F-9AB2-2C335DA7937F}">
      <dgm:prSet/>
      <dgm:spPr/>
      <dgm:t>
        <a:bodyPr/>
        <a:lstStyle/>
        <a:p>
          <a:endParaRPr lang="en-US"/>
        </a:p>
      </dgm:t>
    </dgm:pt>
    <dgm:pt modelId="{ADB66E26-DB93-FA42-B79F-D269786141DE}" type="sibTrans" cxnId="{366DA216-B2F4-654F-9AB2-2C335DA7937F}">
      <dgm:prSet/>
      <dgm:spPr/>
      <dgm:t>
        <a:bodyPr/>
        <a:lstStyle/>
        <a:p>
          <a:endParaRPr lang="en-US"/>
        </a:p>
      </dgm:t>
    </dgm:pt>
    <dgm:pt modelId="{C5CAD411-E30E-0949-8326-1AA5650221C8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Education</a:t>
          </a:r>
        </a:p>
        <a:p>
          <a:r>
            <a:rPr lang="en-US" sz="1200" dirty="0">
              <a:solidFill>
                <a:srgbClr val="C00000"/>
              </a:solidFill>
            </a:rPr>
            <a:t>Occupation</a:t>
          </a:r>
        </a:p>
        <a:p>
          <a:r>
            <a:rPr lang="en-US" sz="1200" dirty="0">
              <a:solidFill>
                <a:srgbClr val="C00000"/>
              </a:solidFill>
            </a:rPr>
            <a:t>Income</a:t>
          </a:r>
        </a:p>
      </dgm:t>
    </dgm:pt>
    <dgm:pt modelId="{2E2A5690-23FC-384C-8A2E-DBEBFB8678DE}" type="parTrans" cxnId="{9E738FAF-3993-4A42-82C4-245AA66EEE85}">
      <dgm:prSet/>
      <dgm:spPr/>
      <dgm:t>
        <a:bodyPr/>
        <a:lstStyle/>
        <a:p>
          <a:endParaRPr lang="en-US"/>
        </a:p>
      </dgm:t>
    </dgm:pt>
    <dgm:pt modelId="{DDC838B2-F9A9-4147-AFD8-9CF06072E31E}" type="sibTrans" cxnId="{9E738FAF-3993-4A42-82C4-245AA66EEE85}">
      <dgm:prSet/>
      <dgm:spPr/>
      <dgm:t>
        <a:bodyPr/>
        <a:lstStyle/>
        <a:p>
          <a:endParaRPr lang="en-US"/>
        </a:p>
      </dgm:t>
    </dgm:pt>
    <dgm:pt modelId="{97E5E834-AE64-A944-A267-BBE4278D32AE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Relationships,</a:t>
          </a:r>
        </a:p>
        <a:p>
          <a:r>
            <a:rPr lang="en-US" sz="1200" dirty="0">
              <a:solidFill>
                <a:srgbClr val="C00000"/>
              </a:solidFill>
            </a:rPr>
            <a:t>Multiple </a:t>
          </a:r>
          <a:r>
            <a:rPr lang="en-US" sz="1200" dirty="0" err="1">
              <a:solidFill>
                <a:srgbClr val="C00000"/>
              </a:solidFill>
            </a:rPr>
            <a:t>arriages</a:t>
          </a:r>
          <a:r>
            <a:rPr lang="en-US" sz="1200" dirty="0">
              <a:solidFill>
                <a:srgbClr val="C00000"/>
              </a:solidFill>
            </a:rPr>
            <a:t>,</a:t>
          </a:r>
        </a:p>
        <a:p>
          <a:r>
            <a:rPr lang="en-US" sz="1200" dirty="0">
              <a:solidFill>
                <a:srgbClr val="C00000"/>
              </a:solidFill>
            </a:rPr>
            <a:t>Parenting</a:t>
          </a:r>
        </a:p>
      </dgm:t>
    </dgm:pt>
    <dgm:pt modelId="{4DBAF451-62BE-F447-A248-6AEFA88696F5}" type="sibTrans" cxnId="{C43F3741-8778-CE42-AC53-C279014F82BE}">
      <dgm:prSet/>
      <dgm:spPr/>
      <dgm:t>
        <a:bodyPr/>
        <a:lstStyle/>
        <a:p>
          <a:endParaRPr lang="en-US"/>
        </a:p>
      </dgm:t>
    </dgm:pt>
    <dgm:pt modelId="{76B80CC1-C2C4-954B-8F00-12184C182993}" type="parTrans" cxnId="{C43F3741-8778-CE42-AC53-C279014F82BE}">
      <dgm:prSet/>
      <dgm:spPr/>
      <dgm:t>
        <a:bodyPr/>
        <a:lstStyle/>
        <a:p>
          <a:endParaRPr lang="en-US"/>
        </a:p>
      </dgm:t>
    </dgm:pt>
    <dgm:pt modelId="{8DB032D5-2472-DF4E-9013-5E6A1E0E6683}" type="pres">
      <dgm:prSet presAssocID="{0BFB3F5E-79B9-B844-97F4-3F940DE4F3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489093-6785-BD47-AE4E-3AE1FE26F1D6}" type="pres">
      <dgm:prSet presAssocID="{B0ECCD4B-5747-134F-A0CC-AD4C438E8584}" presName="centerShape" presStyleLbl="node0" presStyleIdx="0" presStyleCnt="1" custScaleX="118308" custScaleY="118308"/>
      <dgm:spPr/>
    </dgm:pt>
    <dgm:pt modelId="{0F53816E-1C9A-DB4E-8637-DDCA5E97CABD}" type="pres">
      <dgm:prSet presAssocID="{4B37DC90-3B55-484E-8F09-120E06535102}" presName="Name9" presStyleLbl="parChTrans1D2" presStyleIdx="0" presStyleCnt="8"/>
      <dgm:spPr/>
    </dgm:pt>
    <dgm:pt modelId="{E73D0BE8-2000-6C4B-A79D-CA249BB2379E}" type="pres">
      <dgm:prSet presAssocID="{4B37DC90-3B55-484E-8F09-120E06535102}" presName="connTx" presStyleLbl="parChTrans1D2" presStyleIdx="0" presStyleCnt="8"/>
      <dgm:spPr/>
    </dgm:pt>
    <dgm:pt modelId="{D10D9B4D-64F4-5B42-87D6-A373A7279FA4}" type="pres">
      <dgm:prSet presAssocID="{FF6EC9C0-207D-2747-A438-E4EB6D2C6199}" presName="node" presStyleLbl="node1" presStyleIdx="0" presStyleCnt="8" custScaleX="111735" custScaleY="111735">
        <dgm:presLayoutVars>
          <dgm:bulletEnabled val="1"/>
        </dgm:presLayoutVars>
      </dgm:prSet>
      <dgm:spPr/>
    </dgm:pt>
    <dgm:pt modelId="{66C925F9-3C23-E94E-AC9D-A8920356ED85}" type="pres">
      <dgm:prSet presAssocID="{0A33FEDB-5B4C-B24A-8D95-3202A80703F6}" presName="Name9" presStyleLbl="parChTrans1D2" presStyleIdx="1" presStyleCnt="8"/>
      <dgm:spPr/>
    </dgm:pt>
    <dgm:pt modelId="{420759E9-0857-D94D-8B01-EC01BB30B47E}" type="pres">
      <dgm:prSet presAssocID="{0A33FEDB-5B4C-B24A-8D95-3202A80703F6}" presName="connTx" presStyleLbl="parChTrans1D2" presStyleIdx="1" presStyleCnt="8"/>
      <dgm:spPr/>
    </dgm:pt>
    <dgm:pt modelId="{AC8E077B-B841-FE46-8841-C1B64815796E}" type="pres">
      <dgm:prSet presAssocID="{7AB00AB5-7BC2-6948-B435-4C32B06097D4}" presName="node" presStyleLbl="node1" presStyleIdx="1" presStyleCnt="8" custScaleX="111735" custScaleY="111735">
        <dgm:presLayoutVars>
          <dgm:bulletEnabled val="1"/>
        </dgm:presLayoutVars>
      </dgm:prSet>
      <dgm:spPr/>
    </dgm:pt>
    <dgm:pt modelId="{72CC4234-50FF-A240-8914-FF0CBC717F3E}" type="pres">
      <dgm:prSet presAssocID="{50852B4B-6C7F-844A-8A9C-D034D8B34166}" presName="Name9" presStyleLbl="parChTrans1D2" presStyleIdx="2" presStyleCnt="8"/>
      <dgm:spPr/>
    </dgm:pt>
    <dgm:pt modelId="{A4BC970F-32F0-2F4B-9199-F8D1D4A05AFA}" type="pres">
      <dgm:prSet presAssocID="{50852B4B-6C7F-844A-8A9C-D034D8B34166}" presName="connTx" presStyleLbl="parChTrans1D2" presStyleIdx="2" presStyleCnt="8"/>
      <dgm:spPr/>
    </dgm:pt>
    <dgm:pt modelId="{BF4199E6-863D-2343-A940-EA73216B093D}" type="pres">
      <dgm:prSet presAssocID="{8675FFD6-E209-BC41-8A76-014059C6F7FD}" presName="node" presStyleLbl="node1" presStyleIdx="2" presStyleCnt="8" custScaleX="111735" custScaleY="111735">
        <dgm:presLayoutVars>
          <dgm:bulletEnabled val="1"/>
        </dgm:presLayoutVars>
      </dgm:prSet>
      <dgm:spPr/>
    </dgm:pt>
    <dgm:pt modelId="{F6B42790-14D7-2248-8485-8CF7EA3FCEC7}" type="pres">
      <dgm:prSet presAssocID="{E299CEDA-30A3-424E-BEC5-1890F78CC117}" presName="Name9" presStyleLbl="parChTrans1D2" presStyleIdx="3" presStyleCnt="8"/>
      <dgm:spPr/>
    </dgm:pt>
    <dgm:pt modelId="{178BAF24-FA7F-9841-B00C-0A6C557FE73E}" type="pres">
      <dgm:prSet presAssocID="{E299CEDA-30A3-424E-BEC5-1890F78CC117}" presName="connTx" presStyleLbl="parChTrans1D2" presStyleIdx="3" presStyleCnt="8"/>
      <dgm:spPr/>
    </dgm:pt>
    <dgm:pt modelId="{018D21E0-E1BB-5143-AE44-EF7EC89610AB}" type="pres">
      <dgm:prSet presAssocID="{9A7D026B-F8FA-1546-8760-6FD438BFFF18}" presName="node" presStyleLbl="node1" presStyleIdx="3" presStyleCnt="8" custScaleX="111735" custScaleY="111735">
        <dgm:presLayoutVars>
          <dgm:bulletEnabled val="1"/>
        </dgm:presLayoutVars>
      </dgm:prSet>
      <dgm:spPr/>
    </dgm:pt>
    <dgm:pt modelId="{9E44CE55-48F6-7144-8F78-42E0BA352251}" type="pres">
      <dgm:prSet presAssocID="{4C2EC929-2FF4-094A-AB0B-03D857F3DE18}" presName="Name9" presStyleLbl="parChTrans1D2" presStyleIdx="4" presStyleCnt="8"/>
      <dgm:spPr/>
    </dgm:pt>
    <dgm:pt modelId="{3DBC8FCA-2D3E-E74A-BEB1-4100CA2320D7}" type="pres">
      <dgm:prSet presAssocID="{4C2EC929-2FF4-094A-AB0B-03D857F3DE18}" presName="connTx" presStyleLbl="parChTrans1D2" presStyleIdx="4" presStyleCnt="8"/>
      <dgm:spPr/>
    </dgm:pt>
    <dgm:pt modelId="{A22D19E3-2DE0-D94F-819B-09098B03027E}" type="pres">
      <dgm:prSet presAssocID="{A3898BEA-AC1F-2648-816B-E8CA573311CA}" presName="node" presStyleLbl="node1" presStyleIdx="4" presStyleCnt="8" custScaleX="111735" custScaleY="111735">
        <dgm:presLayoutVars>
          <dgm:bulletEnabled val="1"/>
        </dgm:presLayoutVars>
      </dgm:prSet>
      <dgm:spPr/>
    </dgm:pt>
    <dgm:pt modelId="{B01415DB-4938-5D47-88E3-9070DF26048D}" type="pres">
      <dgm:prSet presAssocID="{4082700A-F3D2-914F-BE3D-D8854CF1D596}" presName="Name9" presStyleLbl="parChTrans1D2" presStyleIdx="5" presStyleCnt="8"/>
      <dgm:spPr/>
    </dgm:pt>
    <dgm:pt modelId="{72FB86DA-DD94-3146-9714-C49F91553F76}" type="pres">
      <dgm:prSet presAssocID="{4082700A-F3D2-914F-BE3D-D8854CF1D596}" presName="connTx" presStyleLbl="parChTrans1D2" presStyleIdx="5" presStyleCnt="8"/>
      <dgm:spPr/>
    </dgm:pt>
    <dgm:pt modelId="{9763A219-48C7-6B4B-948C-C3D683759172}" type="pres">
      <dgm:prSet presAssocID="{EF1B7121-E761-8046-A1B9-31BE8E635BEC}" presName="node" presStyleLbl="node1" presStyleIdx="5" presStyleCnt="8" custScaleX="111735" custScaleY="111735">
        <dgm:presLayoutVars>
          <dgm:bulletEnabled val="1"/>
        </dgm:presLayoutVars>
      </dgm:prSet>
      <dgm:spPr/>
    </dgm:pt>
    <dgm:pt modelId="{2E37F1DE-0353-6545-9177-C12DB78FD87E}" type="pres">
      <dgm:prSet presAssocID="{2E2A5690-23FC-384C-8A2E-DBEBFB8678DE}" presName="Name9" presStyleLbl="parChTrans1D2" presStyleIdx="6" presStyleCnt="8"/>
      <dgm:spPr/>
    </dgm:pt>
    <dgm:pt modelId="{7B1547D0-F253-6646-8005-1A579D12F369}" type="pres">
      <dgm:prSet presAssocID="{2E2A5690-23FC-384C-8A2E-DBEBFB8678DE}" presName="connTx" presStyleLbl="parChTrans1D2" presStyleIdx="6" presStyleCnt="8"/>
      <dgm:spPr/>
    </dgm:pt>
    <dgm:pt modelId="{6A9F640F-4B8C-EB46-85D2-C2EC7E39687C}" type="pres">
      <dgm:prSet presAssocID="{C5CAD411-E30E-0949-8326-1AA5650221C8}" presName="node" presStyleLbl="node1" presStyleIdx="6" presStyleCnt="8" custScaleX="111735" custScaleY="111735">
        <dgm:presLayoutVars>
          <dgm:bulletEnabled val="1"/>
        </dgm:presLayoutVars>
      </dgm:prSet>
      <dgm:spPr/>
    </dgm:pt>
    <dgm:pt modelId="{2850977C-9650-204B-B80C-479EDE7AEBA1}" type="pres">
      <dgm:prSet presAssocID="{76B80CC1-C2C4-954B-8F00-12184C182993}" presName="Name9" presStyleLbl="parChTrans1D2" presStyleIdx="7" presStyleCnt="8"/>
      <dgm:spPr/>
    </dgm:pt>
    <dgm:pt modelId="{77C81893-CEED-F044-887F-0A022BDD9019}" type="pres">
      <dgm:prSet presAssocID="{76B80CC1-C2C4-954B-8F00-12184C182993}" presName="connTx" presStyleLbl="parChTrans1D2" presStyleIdx="7" presStyleCnt="8"/>
      <dgm:spPr/>
    </dgm:pt>
    <dgm:pt modelId="{8568C3E0-F49C-6B45-93E7-75E1AA3F5AFC}" type="pres">
      <dgm:prSet presAssocID="{97E5E834-AE64-A944-A267-BBE4278D32AE}" presName="node" presStyleLbl="node1" presStyleIdx="7" presStyleCnt="8" custScaleX="111735" custScaleY="111735">
        <dgm:presLayoutVars>
          <dgm:bulletEnabled val="1"/>
        </dgm:presLayoutVars>
      </dgm:prSet>
      <dgm:spPr/>
    </dgm:pt>
  </dgm:ptLst>
  <dgm:cxnLst>
    <dgm:cxn modelId="{7BF2C405-E8CE-4D4E-B718-255CA90397F2}" type="presOf" srcId="{4B37DC90-3B55-484E-8F09-120E06535102}" destId="{E73D0BE8-2000-6C4B-A79D-CA249BB2379E}" srcOrd="1" destOrd="0" presId="urn:microsoft.com/office/officeart/2005/8/layout/radial1"/>
    <dgm:cxn modelId="{AA4F7B13-8E06-2C43-BA62-85EAF8972392}" type="presOf" srcId="{50852B4B-6C7F-844A-8A9C-D034D8B34166}" destId="{72CC4234-50FF-A240-8914-FF0CBC717F3E}" srcOrd="0" destOrd="0" presId="urn:microsoft.com/office/officeart/2005/8/layout/radial1"/>
    <dgm:cxn modelId="{366DA216-B2F4-654F-9AB2-2C335DA7937F}" srcId="{B0ECCD4B-5747-134F-A0CC-AD4C438E8584}" destId="{EF1B7121-E761-8046-A1B9-31BE8E635BEC}" srcOrd="5" destOrd="0" parTransId="{4082700A-F3D2-914F-BE3D-D8854CF1D596}" sibTransId="{ADB66E26-DB93-FA42-B79F-D269786141DE}"/>
    <dgm:cxn modelId="{ACC9561A-6581-CB4D-A25F-E5530A5B6254}" type="presOf" srcId="{7AB00AB5-7BC2-6948-B435-4C32B06097D4}" destId="{AC8E077B-B841-FE46-8841-C1B64815796E}" srcOrd="0" destOrd="0" presId="urn:microsoft.com/office/officeart/2005/8/layout/radial1"/>
    <dgm:cxn modelId="{4550202B-762D-7741-9600-38C69E499295}" srcId="{0BFB3F5E-79B9-B844-97F4-3F940DE4F3D8}" destId="{B0ECCD4B-5747-134F-A0CC-AD4C438E8584}" srcOrd="0" destOrd="0" parTransId="{2E38E1BC-B4FD-7D4F-A659-3E0DCA92D36E}" sibTransId="{C9C6F3F8-A3D1-1941-BC13-56466435832F}"/>
    <dgm:cxn modelId="{C43F3741-8778-CE42-AC53-C279014F82BE}" srcId="{B0ECCD4B-5747-134F-A0CC-AD4C438E8584}" destId="{97E5E834-AE64-A944-A267-BBE4278D32AE}" srcOrd="7" destOrd="0" parTransId="{76B80CC1-C2C4-954B-8F00-12184C182993}" sibTransId="{4DBAF451-62BE-F447-A248-6AEFA88696F5}"/>
    <dgm:cxn modelId="{B456B34E-0438-1C49-BDB1-9A6F28B9BF68}" type="presOf" srcId="{0A33FEDB-5B4C-B24A-8D95-3202A80703F6}" destId="{66C925F9-3C23-E94E-AC9D-A8920356ED85}" srcOrd="0" destOrd="0" presId="urn:microsoft.com/office/officeart/2005/8/layout/radial1"/>
    <dgm:cxn modelId="{5F69C154-2BD8-5248-BAE4-0F894EB7E561}" type="presOf" srcId="{FF6EC9C0-207D-2747-A438-E4EB6D2C6199}" destId="{D10D9B4D-64F4-5B42-87D6-A373A7279FA4}" srcOrd="0" destOrd="0" presId="urn:microsoft.com/office/officeart/2005/8/layout/radial1"/>
    <dgm:cxn modelId="{66EC0D5E-05B9-CF45-AA19-316EDDE07AD9}" type="presOf" srcId="{4B37DC90-3B55-484E-8F09-120E06535102}" destId="{0F53816E-1C9A-DB4E-8637-DDCA5E97CABD}" srcOrd="0" destOrd="0" presId="urn:microsoft.com/office/officeart/2005/8/layout/radial1"/>
    <dgm:cxn modelId="{4435D260-E0BE-1344-B546-329AE9396B65}" type="presOf" srcId="{B0ECCD4B-5747-134F-A0CC-AD4C438E8584}" destId="{30489093-6785-BD47-AE4E-3AE1FE26F1D6}" srcOrd="0" destOrd="0" presId="urn:microsoft.com/office/officeart/2005/8/layout/radial1"/>
    <dgm:cxn modelId="{6198CC75-051A-334E-9E24-CA60A83B73CC}" type="presOf" srcId="{4082700A-F3D2-914F-BE3D-D8854CF1D596}" destId="{72FB86DA-DD94-3146-9714-C49F91553F76}" srcOrd="1" destOrd="0" presId="urn:microsoft.com/office/officeart/2005/8/layout/radial1"/>
    <dgm:cxn modelId="{EF99917B-0F46-AD4A-8CE2-904286DAC74F}" type="presOf" srcId="{0BFB3F5E-79B9-B844-97F4-3F940DE4F3D8}" destId="{8DB032D5-2472-DF4E-9013-5E6A1E0E6683}" srcOrd="0" destOrd="0" presId="urn:microsoft.com/office/officeart/2005/8/layout/radial1"/>
    <dgm:cxn modelId="{E2794B88-D885-C944-9BA7-7AC8AFECAB4E}" type="presOf" srcId="{E299CEDA-30A3-424E-BEC5-1890F78CC117}" destId="{F6B42790-14D7-2248-8485-8CF7EA3FCEC7}" srcOrd="0" destOrd="0" presId="urn:microsoft.com/office/officeart/2005/8/layout/radial1"/>
    <dgm:cxn modelId="{EF91D68B-8464-0148-9166-A4100D4B91C9}" type="presOf" srcId="{76B80CC1-C2C4-954B-8F00-12184C182993}" destId="{77C81893-CEED-F044-887F-0A022BDD9019}" srcOrd="1" destOrd="0" presId="urn:microsoft.com/office/officeart/2005/8/layout/radial1"/>
    <dgm:cxn modelId="{26E0638C-8F24-CA4A-8BD4-0AC62EDC1E6D}" type="presOf" srcId="{4C2EC929-2FF4-094A-AB0B-03D857F3DE18}" destId="{3DBC8FCA-2D3E-E74A-BEB1-4100CA2320D7}" srcOrd="1" destOrd="0" presId="urn:microsoft.com/office/officeart/2005/8/layout/radial1"/>
    <dgm:cxn modelId="{32037090-A2FD-5B4C-9AE5-E7779D49A1DE}" type="presOf" srcId="{2E2A5690-23FC-384C-8A2E-DBEBFB8678DE}" destId="{7B1547D0-F253-6646-8005-1A579D12F369}" srcOrd="1" destOrd="0" presId="urn:microsoft.com/office/officeart/2005/8/layout/radial1"/>
    <dgm:cxn modelId="{367DD496-C1A7-9141-959B-D42274BF326C}" type="presOf" srcId="{97E5E834-AE64-A944-A267-BBE4278D32AE}" destId="{8568C3E0-F49C-6B45-93E7-75E1AA3F5AFC}" srcOrd="0" destOrd="0" presId="urn:microsoft.com/office/officeart/2005/8/layout/radial1"/>
    <dgm:cxn modelId="{7774E8A0-959F-1440-9A93-F1B56DCC346B}" type="presOf" srcId="{A3898BEA-AC1F-2648-816B-E8CA573311CA}" destId="{A22D19E3-2DE0-D94F-819B-09098B03027E}" srcOrd="0" destOrd="0" presId="urn:microsoft.com/office/officeart/2005/8/layout/radial1"/>
    <dgm:cxn modelId="{308782A7-7CE4-CC41-A5D8-B703D112D4E9}" type="presOf" srcId="{EF1B7121-E761-8046-A1B9-31BE8E635BEC}" destId="{9763A219-48C7-6B4B-948C-C3D683759172}" srcOrd="0" destOrd="0" presId="urn:microsoft.com/office/officeart/2005/8/layout/radial1"/>
    <dgm:cxn modelId="{9E738FAF-3993-4A42-82C4-245AA66EEE85}" srcId="{B0ECCD4B-5747-134F-A0CC-AD4C438E8584}" destId="{C5CAD411-E30E-0949-8326-1AA5650221C8}" srcOrd="6" destOrd="0" parTransId="{2E2A5690-23FC-384C-8A2E-DBEBFB8678DE}" sibTransId="{DDC838B2-F9A9-4147-AFD8-9CF06072E31E}"/>
    <dgm:cxn modelId="{9E72C1B2-AC6F-374A-A29E-FD8D7EAA28D1}" srcId="{B0ECCD4B-5747-134F-A0CC-AD4C438E8584}" destId="{8675FFD6-E209-BC41-8A76-014059C6F7FD}" srcOrd="2" destOrd="0" parTransId="{50852B4B-6C7F-844A-8A9C-D034D8B34166}" sibTransId="{5CAA98C3-DD8F-F040-B548-43E65D359D71}"/>
    <dgm:cxn modelId="{D43F13B3-EA0D-3541-BDBB-F7B95F81129D}" type="presOf" srcId="{4C2EC929-2FF4-094A-AB0B-03D857F3DE18}" destId="{9E44CE55-48F6-7144-8F78-42E0BA352251}" srcOrd="0" destOrd="0" presId="urn:microsoft.com/office/officeart/2005/8/layout/radial1"/>
    <dgm:cxn modelId="{8128FDC7-29A7-DD44-89D1-BA0F53C3DAB4}" type="presOf" srcId="{50852B4B-6C7F-844A-8A9C-D034D8B34166}" destId="{A4BC970F-32F0-2F4B-9199-F8D1D4A05AFA}" srcOrd="1" destOrd="0" presId="urn:microsoft.com/office/officeart/2005/8/layout/radial1"/>
    <dgm:cxn modelId="{38F839C8-B520-8A4E-877F-42AC3A7850FF}" type="presOf" srcId="{0A33FEDB-5B4C-B24A-8D95-3202A80703F6}" destId="{420759E9-0857-D94D-8B01-EC01BB30B47E}" srcOrd="1" destOrd="0" presId="urn:microsoft.com/office/officeart/2005/8/layout/radial1"/>
    <dgm:cxn modelId="{91B984C8-2E58-B949-9929-8704AE6F03E3}" type="presOf" srcId="{76B80CC1-C2C4-954B-8F00-12184C182993}" destId="{2850977C-9650-204B-B80C-479EDE7AEBA1}" srcOrd="0" destOrd="0" presId="urn:microsoft.com/office/officeart/2005/8/layout/radial1"/>
    <dgm:cxn modelId="{A59000C9-3DDB-1E4B-8A6A-B8CF29DEBD82}" type="presOf" srcId="{E299CEDA-30A3-424E-BEC5-1890F78CC117}" destId="{178BAF24-FA7F-9841-B00C-0A6C557FE73E}" srcOrd="1" destOrd="0" presId="urn:microsoft.com/office/officeart/2005/8/layout/radial1"/>
    <dgm:cxn modelId="{63AA96CA-5487-1249-98AF-8CA0C9B10AE3}" type="presOf" srcId="{9A7D026B-F8FA-1546-8760-6FD438BFFF18}" destId="{018D21E0-E1BB-5143-AE44-EF7EC89610AB}" srcOrd="0" destOrd="0" presId="urn:microsoft.com/office/officeart/2005/8/layout/radial1"/>
    <dgm:cxn modelId="{4E576DCB-669A-FF42-9D57-FF3752B2236F}" srcId="{B0ECCD4B-5747-134F-A0CC-AD4C438E8584}" destId="{A3898BEA-AC1F-2648-816B-E8CA573311CA}" srcOrd="4" destOrd="0" parTransId="{4C2EC929-2FF4-094A-AB0B-03D857F3DE18}" sibTransId="{43939D8D-FA02-E14A-81D3-0ACFF45FF018}"/>
    <dgm:cxn modelId="{683EF6D1-AB50-4B49-AA94-25DB7CC6F026}" type="presOf" srcId="{8675FFD6-E209-BC41-8A76-014059C6F7FD}" destId="{BF4199E6-863D-2343-A940-EA73216B093D}" srcOrd="0" destOrd="0" presId="urn:microsoft.com/office/officeart/2005/8/layout/radial1"/>
    <dgm:cxn modelId="{09EB73D4-F68F-264D-908D-8BC6F712302E}" type="presOf" srcId="{C5CAD411-E30E-0949-8326-1AA5650221C8}" destId="{6A9F640F-4B8C-EB46-85D2-C2EC7E39687C}" srcOrd="0" destOrd="0" presId="urn:microsoft.com/office/officeart/2005/8/layout/radial1"/>
    <dgm:cxn modelId="{6CBC26DC-8B40-6941-A5BA-B5BA066F07D8}" type="presOf" srcId="{4082700A-F3D2-914F-BE3D-D8854CF1D596}" destId="{B01415DB-4938-5D47-88E3-9070DF26048D}" srcOrd="0" destOrd="0" presId="urn:microsoft.com/office/officeart/2005/8/layout/radial1"/>
    <dgm:cxn modelId="{14F0D8DD-D283-614C-B9A6-1888E764BC09}" srcId="{B0ECCD4B-5747-134F-A0CC-AD4C438E8584}" destId="{FF6EC9C0-207D-2747-A438-E4EB6D2C6199}" srcOrd="0" destOrd="0" parTransId="{4B37DC90-3B55-484E-8F09-120E06535102}" sibTransId="{3AA3409C-62B8-5B48-A425-0587D84E924D}"/>
    <dgm:cxn modelId="{8BDE27EE-6CD6-314A-983C-F0B17E717ADA}" type="presOf" srcId="{2E2A5690-23FC-384C-8A2E-DBEBFB8678DE}" destId="{2E37F1DE-0353-6545-9177-C12DB78FD87E}" srcOrd="0" destOrd="0" presId="urn:microsoft.com/office/officeart/2005/8/layout/radial1"/>
    <dgm:cxn modelId="{D0DCEDF1-9530-E54E-90D5-F39C25E77D5C}" srcId="{B0ECCD4B-5747-134F-A0CC-AD4C438E8584}" destId="{7AB00AB5-7BC2-6948-B435-4C32B06097D4}" srcOrd="1" destOrd="0" parTransId="{0A33FEDB-5B4C-B24A-8D95-3202A80703F6}" sibTransId="{BB8565A1-FFA3-5045-913E-0531B0FA2C05}"/>
    <dgm:cxn modelId="{A5D194F9-901A-8F47-B4AB-29FDBCD8F900}" srcId="{B0ECCD4B-5747-134F-A0CC-AD4C438E8584}" destId="{9A7D026B-F8FA-1546-8760-6FD438BFFF18}" srcOrd="3" destOrd="0" parTransId="{E299CEDA-30A3-424E-BEC5-1890F78CC117}" sibTransId="{1989306E-A49F-4E4B-A9AB-637BBBE4D160}"/>
    <dgm:cxn modelId="{20E209B0-6153-D64D-9A0A-FB642BD1D789}" type="presParOf" srcId="{8DB032D5-2472-DF4E-9013-5E6A1E0E6683}" destId="{30489093-6785-BD47-AE4E-3AE1FE26F1D6}" srcOrd="0" destOrd="0" presId="urn:microsoft.com/office/officeart/2005/8/layout/radial1"/>
    <dgm:cxn modelId="{70F292F5-0D55-804E-A633-46A4197922B9}" type="presParOf" srcId="{8DB032D5-2472-DF4E-9013-5E6A1E0E6683}" destId="{0F53816E-1C9A-DB4E-8637-DDCA5E97CABD}" srcOrd="1" destOrd="0" presId="urn:microsoft.com/office/officeart/2005/8/layout/radial1"/>
    <dgm:cxn modelId="{A2C30114-79D0-6548-BE56-A991019528BC}" type="presParOf" srcId="{0F53816E-1C9A-DB4E-8637-DDCA5E97CABD}" destId="{E73D0BE8-2000-6C4B-A79D-CA249BB2379E}" srcOrd="0" destOrd="0" presId="urn:microsoft.com/office/officeart/2005/8/layout/radial1"/>
    <dgm:cxn modelId="{60BFC0D0-1A2A-5143-A25D-6F7A7E0893C9}" type="presParOf" srcId="{8DB032D5-2472-DF4E-9013-5E6A1E0E6683}" destId="{D10D9B4D-64F4-5B42-87D6-A373A7279FA4}" srcOrd="2" destOrd="0" presId="urn:microsoft.com/office/officeart/2005/8/layout/radial1"/>
    <dgm:cxn modelId="{3ED077AA-A021-F041-A0BF-DC2189C1A0B2}" type="presParOf" srcId="{8DB032D5-2472-DF4E-9013-5E6A1E0E6683}" destId="{66C925F9-3C23-E94E-AC9D-A8920356ED85}" srcOrd="3" destOrd="0" presId="urn:microsoft.com/office/officeart/2005/8/layout/radial1"/>
    <dgm:cxn modelId="{C1089AB4-AB55-0742-81A9-911CA5B9D3FE}" type="presParOf" srcId="{66C925F9-3C23-E94E-AC9D-A8920356ED85}" destId="{420759E9-0857-D94D-8B01-EC01BB30B47E}" srcOrd="0" destOrd="0" presId="urn:microsoft.com/office/officeart/2005/8/layout/radial1"/>
    <dgm:cxn modelId="{7FC8441D-260F-C64F-9125-2974E8E8A6BE}" type="presParOf" srcId="{8DB032D5-2472-DF4E-9013-5E6A1E0E6683}" destId="{AC8E077B-B841-FE46-8841-C1B64815796E}" srcOrd="4" destOrd="0" presId="urn:microsoft.com/office/officeart/2005/8/layout/radial1"/>
    <dgm:cxn modelId="{8A38669B-0EAF-EA45-A476-F06734383BCB}" type="presParOf" srcId="{8DB032D5-2472-DF4E-9013-5E6A1E0E6683}" destId="{72CC4234-50FF-A240-8914-FF0CBC717F3E}" srcOrd="5" destOrd="0" presId="urn:microsoft.com/office/officeart/2005/8/layout/radial1"/>
    <dgm:cxn modelId="{B6DB5B5A-FBF6-6247-A2F1-6786F2B022F1}" type="presParOf" srcId="{72CC4234-50FF-A240-8914-FF0CBC717F3E}" destId="{A4BC970F-32F0-2F4B-9199-F8D1D4A05AFA}" srcOrd="0" destOrd="0" presId="urn:microsoft.com/office/officeart/2005/8/layout/radial1"/>
    <dgm:cxn modelId="{149B19FA-8F8D-BE4C-BEBC-AE9BB27E265C}" type="presParOf" srcId="{8DB032D5-2472-DF4E-9013-5E6A1E0E6683}" destId="{BF4199E6-863D-2343-A940-EA73216B093D}" srcOrd="6" destOrd="0" presId="urn:microsoft.com/office/officeart/2005/8/layout/radial1"/>
    <dgm:cxn modelId="{9E3E1998-BB9E-874C-A19C-8A71C0BD1043}" type="presParOf" srcId="{8DB032D5-2472-DF4E-9013-5E6A1E0E6683}" destId="{F6B42790-14D7-2248-8485-8CF7EA3FCEC7}" srcOrd="7" destOrd="0" presId="urn:microsoft.com/office/officeart/2005/8/layout/radial1"/>
    <dgm:cxn modelId="{1314C682-F3CD-DF4C-A69D-AC3AD446314C}" type="presParOf" srcId="{F6B42790-14D7-2248-8485-8CF7EA3FCEC7}" destId="{178BAF24-FA7F-9841-B00C-0A6C557FE73E}" srcOrd="0" destOrd="0" presId="urn:microsoft.com/office/officeart/2005/8/layout/radial1"/>
    <dgm:cxn modelId="{FB32348E-3A4C-F747-BF6F-65A9646A7E4C}" type="presParOf" srcId="{8DB032D5-2472-DF4E-9013-5E6A1E0E6683}" destId="{018D21E0-E1BB-5143-AE44-EF7EC89610AB}" srcOrd="8" destOrd="0" presId="urn:microsoft.com/office/officeart/2005/8/layout/radial1"/>
    <dgm:cxn modelId="{6EB49D26-7372-9A48-84BA-34DAFF4F9509}" type="presParOf" srcId="{8DB032D5-2472-DF4E-9013-5E6A1E0E6683}" destId="{9E44CE55-48F6-7144-8F78-42E0BA352251}" srcOrd="9" destOrd="0" presId="urn:microsoft.com/office/officeart/2005/8/layout/radial1"/>
    <dgm:cxn modelId="{EE2D5C82-1EBC-2343-86A1-85D401661EF1}" type="presParOf" srcId="{9E44CE55-48F6-7144-8F78-42E0BA352251}" destId="{3DBC8FCA-2D3E-E74A-BEB1-4100CA2320D7}" srcOrd="0" destOrd="0" presId="urn:microsoft.com/office/officeart/2005/8/layout/radial1"/>
    <dgm:cxn modelId="{AA3850A1-9912-1142-BA19-DC07D905ED8E}" type="presParOf" srcId="{8DB032D5-2472-DF4E-9013-5E6A1E0E6683}" destId="{A22D19E3-2DE0-D94F-819B-09098B03027E}" srcOrd="10" destOrd="0" presId="urn:microsoft.com/office/officeart/2005/8/layout/radial1"/>
    <dgm:cxn modelId="{95583FBA-13C3-CA42-8393-3DDF516CD428}" type="presParOf" srcId="{8DB032D5-2472-DF4E-9013-5E6A1E0E6683}" destId="{B01415DB-4938-5D47-88E3-9070DF26048D}" srcOrd="11" destOrd="0" presId="urn:microsoft.com/office/officeart/2005/8/layout/radial1"/>
    <dgm:cxn modelId="{3B853C5E-30C6-1644-B87A-4F37ED0AC359}" type="presParOf" srcId="{B01415DB-4938-5D47-88E3-9070DF26048D}" destId="{72FB86DA-DD94-3146-9714-C49F91553F76}" srcOrd="0" destOrd="0" presId="urn:microsoft.com/office/officeart/2005/8/layout/radial1"/>
    <dgm:cxn modelId="{596B5CD4-5E76-3144-A685-3500B0A8027A}" type="presParOf" srcId="{8DB032D5-2472-DF4E-9013-5E6A1E0E6683}" destId="{9763A219-48C7-6B4B-948C-C3D683759172}" srcOrd="12" destOrd="0" presId="urn:microsoft.com/office/officeart/2005/8/layout/radial1"/>
    <dgm:cxn modelId="{8696D1B9-0810-F14F-A87A-28141F0ADC0C}" type="presParOf" srcId="{8DB032D5-2472-DF4E-9013-5E6A1E0E6683}" destId="{2E37F1DE-0353-6545-9177-C12DB78FD87E}" srcOrd="13" destOrd="0" presId="urn:microsoft.com/office/officeart/2005/8/layout/radial1"/>
    <dgm:cxn modelId="{79B9FC14-0A2E-9E44-823D-20E4BF9AD22F}" type="presParOf" srcId="{2E37F1DE-0353-6545-9177-C12DB78FD87E}" destId="{7B1547D0-F253-6646-8005-1A579D12F369}" srcOrd="0" destOrd="0" presId="urn:microsoft.com/office/officeart/2005/8/layout/radial1"/>
    <dgm:cxn modelId="{6702F188-CF4F-E141-89F5-766E7D1F2D6F}" type="presParOf" srcId="{8DB032D5-2472-DF4E-9013-5E6A1E0E6683}" destId="{6A9F640F-4B8C-EB46-85D2-C2EC7E39687C}" srcOrd="14" destOrd="0" presId="urn:microsoft.com/office/officeart/2005/8/layout/radial1"/>
    <dgm:cxn modelId="{2AB8CF57-BA9E-3047-A936-FCD66E215A0A}" type="presParOf" srcId="{8DB032D5-2472-DF4E-9013-5E6A1E0E6683}" destId="{2850977C-9650-204B-B80C-479EDE7AEBA1}" srcOrd="15" destOrd="0" presId="urn:microsoft.com/office/officeart/2005/8/layout/radial1"/>
    <dgm:cxn modelId="{014A6C0D-04F8-0D46-ADC9-DE5F2D3B5248}" type="presParOf" srcId="{2850977C-9650-204B-B80C-479EDE7AEBA1}" destId="{77C81893-CEED-F044-887F-0A022BDD9019}" srcOrd="0" destOrd="0" presId="urn:microsoft.com/office/officeart/2005/8/layout/radial1"/>
    <dgm:cxn modelId="{24386ED9-5ACA-3640-B6ED-BBEF12C98960}" type="presParOf" srcId="{8DB032D5-2472-DF4E-9013-5E6A1E0E6683}" destId="{8568C3E0-F49C-6B45-93E7-75E1AA3F5AFC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FB3F5E-79B9-B844-97F4-3F940DE4F3D8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ECCD4B-5747-134F-A0CC-AD4C438E8584}">
      <dgm:prSet phldrT="[Text]" custT="1"/>
      <dgm:spPr/>
      <dgm:t>
        <a:bodyPr/>
        <a:lstStyle/>
        <a:p>
          <a:r>
            <a:rPr lang="en-US" sz="1500" dirty="0"/>
            <a:t>Adverse Childhood Experiences</a:t>
          </a:r>
        </a:p>
      </dgm:t>
    </dgm:pt>
    <dgm:pt modelId="{2E38E1BC-B4FD-7D4F-A659-3E0DCA92D36E}" type="parTrans" cxnId="{4550202B-762D-7741-9600-38C69E499295}">
      <dgm:prSet/>
      <dgm:spPr/>
      <dgm:t>
        <a:bodyPr/>
        <a:lstStyle/>
        <a:p>
          <a:endParaRPr lang="en-US"/>
        </a:p>
      </dgm:t>
    </dgm:pt>
    <dgm:pt modelId="{C9C6F3F8-A3D1-1941-BC13-56466435832F}" type="sibTrans" cxnId="{4550202B-762D-7741-9600-38C69E499295}">
      <dgm:prSet/>
      <dgm:spPr/>
      <dgm:t>
        <a:bodyPr/>
        <a:lstStyle/>
        <a:p>
          <a:endParaRPr lang="en-US"/>
        </a:p>
      </dgm:t>
    </dgm:pt>
    <dgm:pt modelId="{FF6EC9C0-207D-2747-A438-E4EB6D2C6199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Traumatic Brain Injury,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Fractures,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Burns</a:t>
          </a:r>
        </a:p>
      </dgm:t>
    </dgm:pt>
    <dgm:pt modelId="{4B37DC90-3B55-484E-8F09-120E06535102}" type="parTrans" cxnId="{14F0D8DD-D283-614C-B9A6-1888E764BC09}">
      <dgm:prSet/>
      <dgm:spPr/>
      <dgm:t>
        <a:bodyPr/>
        <a:lstStyle/>
        <a:p>
          <a:endParaRPr lang="en-US"/>
        </a:p>
      </dgm:t>
    </dgm:pt>
    <dgm:pt modelId="{3AA3409C-62B8-5B48-A425-0587D84E924D}" type="sibTrans" cxnId="{14F0D8DD-D283-614C-B9A6-1888E764BC09}">
      <dgm:prSet/>
      <dgm:spPr/>
      <dgm:t>
        <a:bodyPr/>
        <a:lstStyle/>
        <a:p>
          <a:endParaRPr lang="en-US"/>
        </a:p>
      </dgm:t>
    </dgm:pt>
    <dgm:pt modelId="{8675FFD6-E209-BC41-8A76-014059C6F7FD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Unintended Pregnancy, </a:t>
          </a:r>
        </a:p>
        <a:p>
          <a:r>
            <a:rPr lang="en-US" sz="1200" dirty="0">
              <a:solidFill>
                <a:srgbClr val="C00000"/>
              </a:solidFill>
            </a:rPr>
            <a:t>Pregnancy Complication, </a:t>
          </a:r>
        </a:p>
        <a:p>
          <a:r>
            <a:rPr lang="en-US" sz="1200" dirty="0">
              <a:solidFill>
                <a:srgbClr val="C00000"/>
              </a:solidFill>
            </a:rPr>
            <a:t>Fetal Death</a:t>
          </a:r>
        </a:p>
      </dgm:t>
    </dgm:pt>
    <dgm:pt modelId="{50852B4B-6C7F-844A-8A9C-D034D8B34166}" type="parTrans" cxnId="{9E72C1B2-AC6F-374A-A29E-FD8D7EAA28D1}">
      <dgm:prSet/>
      <dgm:spPr/>
      <dgm:t>
        <a:bodyPr/>
        <a:lstStyle/>
        <a:p>
          <a:endParaRPr lang="en-US"/>
        </a:p>
      </dgm:t>
    </dgm:pt>
    <dgm:pt modelId="{5CAA98C3-DD8F-F040-B548-43E65D359D71}" type="sibTrans" cxnId="{9E72C1B2-AC6F-374A-A29E-FD8D7EAA28D1}">
      <dgm:prSet/>
      <dgm:spPr/>
      <dgm:t>
        <a:bodyPr/>
        <a:lstStyle/>
        <a:p>
          <a:endParaRPr lang="en-US"/>
        </a:p>
      </dgm:t>
    </dgm:pt>
    <dgm:pt modelId="{9A7D026B-F8FA-1546-8760-6FD438BFFF18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HIV/AIDS, </a:t>
          </a:r>
        </a:p>
        <a:p>
          <a:r>
            <a:rPr lang="en-US" sz="1200" dirty="0">
              <a:solidFill>
                <a:srgbClr val="C00000"/>
              </a:solidFill>
            </a:rPr>
            <a:t>Sexually Transmitted Infections, </a:t>
          </a:r>
        </a:p>
        <a:p>
          <a:r>
            <a:rPr lang="en-US" sz="1200" dirty="0">
              <a:solidFill>
                <a:srgbClr val="C00000"/>
              </a:solidFill>
            </a:rPr>
            <a:t>Hepatitis</a:t>
          </a:r>
        </a:p>
      </dgm:t>
    </dgm:pt>
    <dgm:pt modelId="{E299CEDA-30A3-424E-BEC5-1890F78CC117}" type="parTrans" cxnId="{A5D194F9-901A-8F47-B4AB-29FDBCD8F900}">
      <dgm:prSet/>
      <dgm:spPr/>
      <dgm:t>
        <a:bodyPr/>
        <a:lstStyle/>
        <a:p>
          <a:endParaRPr lang="en-US"/>
        </a:p>
      </dgm:t>
    </dgm:pt>
    <dgm:pt modelId="{1989306E-A49F-4E4B-A9AB-637BBBE4D160}" type="sibTrans" cxnId="{A5D194F9-901A-8F47-B4AB-29FDBCD8F900}">
      <dgm:prSet/>
      <dgm:spPr/>
      <dgm:t>
        <a:bodyPr/>
        <a:lstStyle/>
        <a:p>
          <a:endParaRPr lang="en-US"/>
        </a:p>
      </dgm:t>
    </dgm:pt>
    <dgm:pt modelId="{A3898BEA-AC1F-2648-816B-E8CA573311CA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Cancer, </a:t>
          </a:r>
        </a:p>
        <a:p>
          <a:r>
            <a:rPr lang="en-US" sz="1200" dirty="0">
              <a:solidFill>
                <a:srgbClr val="C00000"/>
              </a:solidFill>
            </a:rPr>
            <a:t>Lung Disease, </a:t>
          </a:r>
        </a:p>
        <a:p>
          <a:r>
            <a:rPr lang="en-US" sz="1200" dirty="0">
              <a:solidFill>
                <a:srgbClr val="C00000"/>
              </a:solidFill>
            </a:rPr>
            <a:t>Ischemic Heart Disease, </a:t>
          </a:r>
        </a:p>
        <a:p>
          <a:r>
            <a:rPr lang="en-US" sz="1200" dirty="0">
              <a:solidFill>
                <a:srgbClr val="C00000"/>
              </a:solidFill>
            </a:rPr>
            <a:t>Diabetes</a:t>
          </a:r>
        </a:p>
      </dgm:t>
    </dgm:pt>
    <dgm:pt modelId="{4C2EC929-2FF4-094A-AB0B-03D857F3DE18}" type="parTrans" cxnId="{4E576DCB-669A-FF42-9D57-FF3752B2236F}">
      <dgm:prSet/>
      <dgm:spPr/>
      <dgm:t>
        <a:bodyPr/>
        <a:lstStyle/>
        <a:p>
          <a:endParaRPr lang="en-US"/>
        </a:p>
      </dgm:t>
    </dgm:pt>
    <dgm:pt modelId="{43939D8D-FA02-E14A-81D3-0ACFF45FF018}" type="sibTrans" cxnId="{4E576DCB-669A-FF42-9D57-FF3752B2236F}">
      <dgm:prSet/>
      <dgm:spPr/>
      <dgm:t>
        <a:bodyPr/>
        <a:lstStyle/>
        <a:p>
          <a:endParaRPr lang="en-US"/>
        </a:p>
      </dgm:t>
    </dgm:pt>
    <dgm:pt modelId="{7AB00AB5-7BC2-6948-B435-4C32B06097D4}">
      <dgm:prSet phldrT="[Text]" custT="1"/>
      <dgm:spPr/>
      <dgm:t>
        <a:bodyPr/>
        <a:lstStyle/>
        <a:p>
          <a:r>
            <a:rPr lang="en-US" sz="1200" dirty="0"/>
            <a:t>Depression, </a:t>
          </a:r>
        </a:p>
        <a:p>
          <a:r>
            <a:rPr lang="en-US" sz="1200" dirty="0"/>
            <a:t>Anxiety, </a:t>
          </a:r>
        </a:p>
        <a:p>
          <a:r>
            <a:rPr lang="en-US" sz="1200" dirty="0"/>
            <a:t>Suicide, </a:t>
          </a:r>
        </a:p>
        <a:p>
          <a:r>
            <a:rPr lang="en-US" sz="1200" dirty="0"/>
            <a:t>PTSD</a:t>
          </a:r>
        </a:p>
      </dgm:t>
    </dgm:pt>
    <dgm:pt modelId="{0A33FEDB-5B4C-B24A-8D95-3202A80703F6}" type="parTrans" cxnId="{D0DCEDF1-9530-E54E-90D5-F39C25E77D5C}">
      <dgm:prSet/>
      <dgm:spPr/>
      <dgm:t>
        <a:bodyPr/>
        <a:lstStyle/>
        <a:p>
          <a:endParaRPr lang="en-US"/>
        </a:p>
      </dgm:t>
    </dgm:pt>
    <dgm:pt modelId="{BB8565A1-FFA3-5045-913E-0531B0FA2C05}" type="sibTrans" cxnId="{D0DCEDF1-9530-E54E-90D5-F39C25E77D5C}">
      <dgm:prSet/>
      <dgm:spPr/>
      <dgm:t>
        <a:bodyPr/>
        <a:lstStyle/>
        <a:p>
          <a:endParaRPr lang="en-US"/>
        </a:p>
      </dgm:t>
    </dgm:pt>
    <dgm:pt modelId="{EF1B7121-E761-8046-A1B9-31BE8E635BEC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Alcohol/Drug Abuse, </a:t>
          </a:r>
        </a:p>
        <a:p>
          <a:r>
            <a:rPr lang="en-US" sz="1200" dirty="0">
              <a:solidFill>
                <a:srgbClr val="C00000"/>
              </a:solidFill>
            </a:rPr>
            <a:t>Unsafe Sex,</a:t>
          </a:r>
        </a:p>
        <a:p>
          <a:r>
            <a:rPr lang="en-US" sz="1200" dirty="0">
              <a:solidFill>
                <a:srgbClr val="C00000"/>
              </a:solidFill>
            </a:rPr>
            <a:t>High Risk Sports</a:t>
          </a:r>
        </a:p>
      </dgm:t>
    </dgm:pt>
    <dgm:pt modelId="{4082700A-F3D2-914F-BE3D-D8854CF1D596}" type="parTrans" cxnId="{366DA216-B2F4-654F-9AB2-2C335DA7937F}">
      <dgm:prSet/>
      <dgm:spPr/>
      <dgm:t>
        <a:bodyPr/>
        <a:lstStyle/>
        <a:p>
          <a:endParaRPr lang="en-US"/>
        </a:p>
      </dgm:t>
    </dgm:pt>
    <dgm:pt modelId="{ADB66E26-DB93-FA42-B79F-D269786141DE}" type="sibTrans" cxnId="{366DA216-B2F4-654F-9AB2-2C335DA7937F}">
      <dgm:prSet/>
      <dgm:spPr/>
      <dgm:t>
        <a:bodyPr/>
        <a:lstStyle/>
        <a:p>
          <a:endParaRPr lang="en-US"/>
        </a:p>
      </dgm:t>
    </dgm:pt>
    <dgm:pt modelId="{C5CAD411-E30E-0949-8326-1AA5650221C8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Education</a:t>
          </a:r>
        </a:p>
        <a:p>
          <a:r>
            <a:rPr lang="en-US" sz="1200" dirty="0">
              <a:solidFill>
                <a:srgbClr val="C00000"/>
              </a:solidFill>
            </a:rPr>
            <a:t>Occupation</a:t>
          </a:r>
        </a:p>
        <a:p>
          <a:r>
            <a:rPr lang="en-US" sz="1200" dirty="0">
              <a:solidFill>
                <a:srgbClr val="C00000"/>
              </a:solidFill>
            </a:rPr>
            <a:t>Income</a:t>
          </a:r>
        </a:p>
      </dgm:t>
    </dgm:pt>
    <dgm:pt modelId="{2E2A5690-23FC-384C-8A2E-DBEBFB8678DE}" type="parTrans" cxnId="{9E738FAF-3993-4A42-82C4-245AA66EEE85}">
      <dgm:prSet/>
      <dgm:spPr/>
      <dgm:t>
        <a:bodyPr/>
        <a:lstStyle/>
        <a:p>
          <a:endParaRPr lang="en-US"/>
        </a:p>
      </dgm:t>
    </dgm:pt>
    <dgm:pt modelId="{DDC838B2-F9A9-4147-AFD8-9CF06072E31E}" type="sibTrans" cxnId="{9E738FAF-3993-4A42-82C4-245AA66EEE85}">
      <dgm:prSet/>
      <dgm:spPr/>
      <dgm:t>
        <a:bodyPr/>
        <a:lstStyle/>
        <a:p>
          <a:endParaRPr lang="en-US"/>
        </a:p>
      </dgm:t>
    </dgm:pt>
    <dgm:pt modelId="{97E5E834-AE64-A944-A267-BBE4278D32AE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Relationships,</a:t>
          </a:r>
        </a:p>
        <a:p>
          <a:r>
            <a:rPr lang="en-US" sz="1200" dirty="0">
              <a:solidFill>
                <a:srgbClr val="C00000"/>
              </a:solidFill>
            </a:rPr>
            <a:t>Multiple Marriages,</a:t>
          </a:r>
        </a:p>
        <a:p>
          <a:r>
            <a:rPr lang="en-US" sz="1200" dirty="0">
              <a:solidFill>
                <a:srgbClr val="C00000"/>
              </a:solidFill>
            </a:rPr>
            <a:t>Parenting</a:t>
          </a:r>
        </a:p>
      </dgm:t>
    </dgm:pt>
    <dgm:pt modelId="{76B80CC1-C2C4-954B-8F00-12184C182993}" type="parTrans" cxnId="{C43F3741-8778-CE42-AC53-C279014F82BE}">
      <dgm:prSet/>
      <dgm:spPr/>
      <dgm:t>
        <a:bodyPr/>
        <a:lstStyle/>
        <a:p>
          <a:endParaRPr lang="en-US"/>
        </a:p>
      </dgm:t>
    </dgm:pt>
    <dgm:pt modelId="{4DBAF451-62BE-F447-A248-6AEFA88696F5}" type="sibTrans" cxnId="{C43F3741-8778-CE42-AC53-C279014F82BE}">
      <dgm:prSet/>
      <dgm:spPr/>
      <dgm:t>
        <a:bodyPr/>
        <a:lstStyle/>
        <a:p>
          <a:endParaRPr lang="en-US"/>
        </a:p>
      </dgm:t>
    </dgm:pt>
    <dgm:pt modelId="{8DB032D5-2472-DF4E-9013-5E6A1E0E6683}" type="pres">
      <dgm:prSet presAssocID="{0BFB3F5E-79B9-B844-97F4-3F940DE4F3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489093-6785-BD47-AE4E-3AE1FE26F1D6}" type="pres">
      <dgm:prSet presAssocID="{B0ECCD4B-5747-134F-A0CC-AD4C438E8584}" presName="centerShape" presStyleLbl="node0" presStyleIdx="0" presStyleCnt="1" custScaleX="118308" custScaleY="118308"/>
      <dgm:spPr/>
    </dgm:pt>
    <dgm:pt modelId="{0F53816E-1C9A-DB4E-8637-DDCA5E97CABD}" type="pres">
      <dgm:prSet presAssocID="{4B37DC90-3B55-484E-8F09-120E06535102}" presName="Name9" presStyleLbl="parChTrans1D2" presStyleIdx="0" presStyleCnt="8"/>
      <dgm:spPr/>
    </dgm:pt>
    <dgm:pt modelId="{E73D0BE8-2000-6C4B-A79D-CA249BB2379E}" type="pres">
      <dgm:prSet presAssocID="{4B37DC90-3B55-484E-8F09-120E06535102}" presName="connTx" presStyleLbl="parChTrans1D2" presStyleIdx="0" presStyleCnt="8"/>
      <dgm:spPr/>
    </dgm:pt>
    <dgm:pt modelId="{D10D9B4D-64F4-5B42-87D6-A373A7279FA4}" type="pres">
      <dgm:prSet presAssocID="{FF6EC9C0-207D-2747-A438-E4EB6D2C6199}" presName="node" presStyleLbl="node1" presStyleIdx="0" presStyleCnt="8" custScaleX="111735" custScaleY="111735">
        <dgm:presLayoutVars>
          <dgm:bulletEnabled val="1"/>
        </dgm:presLayoutVars>
      </dgm:prSet>
      <dgm:spPr/>
    </dgm:pt>
    <dgm:pt modelId="{66C925F9-3C23-E94E-AC9D-A8920356ED85}" type="pres">
      <dgm:prSet presAssocID="{0A33FEDB-5B4C-B24A-8D95-3202A80703F6}" presName="Name9" presStyleLbl="parChTrans1D2" presStyleIdx="1" presStyleCnt="8"/>
      <dgm:spPr/>
    </dgm:pt>
    <dgm:pt modelId="{420759E9-0857-D94D-8B01-EC01BB30B47E}" type="pres">
      <dgm:prSet presAssocID="{0A33FEDB-5B4C-B24A-8D95-3202A80703F6}" presName="connTx" presStyleLbl="parChTrans1D2" presStyleIdx="1" presStyleCnt="8"/>
      <dgm:spPr/>
    </dgm:pt>
    <dgm:pt modelId="{AC8E077B-B841-FE46-8841-C1B64815796E}" type="pres">
      <dgm:prSet presAssocID="{7AB00AB5-7BC2-6948-B435-4C32B06097D4}" presName="node" presStyleLbl="node1" presStyleIdx="1" presStyleCnt="8" custScaleX="111735" custScaleY="111735">
        <dgm:presLayoutVars>
          <dgm:bulletEnabled val="1"/>
        </dgm:presLayoutVars>
      </dgm:prSet>
      <dgm:spPr/>
    </dgm:pt>
    <dgm:pt modelId="{72CC4234-50FF-A240-8914-FF0CBC717F3E}" type="pres">
      <dgm:prSet presAssocID="{50852B4B-6C7F-844A-8A9C-D034D8B34166}" presName="Name9" presStyleLbl="parChTrans1D2" presStyleIdx="2" presStyleCnt="8"/>
      <dgm:spPr/>
    </dgm:pt>
    <dgm:pt modelId="{A4BC970F-32F0-2F4B-9199-F8D1D4A05AFA}" type="pres">
      <dgm:prSet presAssocID="{50852B4B-6C7F-844A-8A9C-D034D8B34166}" presName="connTx" presStyleLbl="parChTrans1D2" presStyleIdx="2" presStyleCnt="8"/>
      <dgm:spPr/>
    </dgm:pt>
    <dgm:pt modelId="{BF4199E6-863D-2343-A940-EA73216B093D}" type="pres">
      <dgm:prSet presAssocID="{8675FFD6-E209-BC41-8A76-014059C6F7FD}" presName="node" presStyleLbl="node1" presStyleIdx="2" presStyleCnt="8" custScaleX="111735" custScaleY="111735">
        <dgm:presLayoutVars>
          <dgm:bulletEnabled val="1"/>
        </dgm:presLayoutVars>
      </dgm:prSet>
      <dgm:spPr/>
    </dgm:pt>
    <dgm:pt modelId="{F6B42790-14D7-2248-8485-8CF7EA3FCEC7}" type="pres">
      <dgm:prSet presAssocID="{E299CEDA-30A3-424E-BEC5-1890F78CC117}" presName="Name9" presStyleLbl="parChTrans1D2" presStyleIdx="3" presStyleCnt="8"/>
      <dgm:spPr/>
    </dgm:pt>
    <dgm:pt modelId="{178BAF24-FA7F-9841-B00C-0A6C557FE73E}" type="pres">
      <dgm:prSet presAssocID="{E299CEDA-30A3-424E-BEC5-1890F78CC117}" presName="connTx" presStyleLbl="parChTrans1D2" presStyleIdx="3" presStyleCnt="8"/>
      <dgm:spPr/>
    </dgm:pt>
    <dgm:pt modelId="{018D21E0-E1BB-5143-AE44-EF7EC89610AB}" type="pres">
      <dgm:prSet presAssocID="{9A7D026B-F8FA-1546-8760-6FD438BFFF18}" presName="node" presStyleLbl="node1" presStyleIdx="3" presStyleCnt="8" custScaleX="111735" custScaleY="111735">
        <dgm:presLayoutVars>
          <dgm:bulletEnabled val="1"/>
        </dgm:presLayoutVars>
      </dgm:prSet>
      <dgm:spPr/>
    </dgm:pt>
    <dgm:pt modelId="{9E44CE55-48F6-7144-8F78-42E0BA352251}" type="pres">
      <dgm:prSet presAssocID="{4C2EC929-2FF4-094A-AB0B-03D857F3DE18}" presName="Name9" presStyleLbl="parChTrans1D2" presStyleIdx="4" presStyleCnt="8"/>
      <dgm:spPr/>
    </dgm:pt>
    <dgm:pt modelId="{3DBC8FCA-2D3E-E74A-BEB1-4100CA2320D7}" type="pres">
      <dgm:prSet presAssocID="{4C2EC929-2FF4-094A-AB0B-03D857F3DE18}" presName="connTx" presStyleLbl="parChTrans1D2" presStyleIdx="4" presStyleCnt="8"/>
      <dgm:spPr/>
    </dgm:pt>
    <dgm:pt modelId="{A22D19E3-2DE0-D94F-819B-09098B03027E}" type="pres">
      <dgm:prSet presAssocID="{A3898BEA-AC1F-2648-816B-E8CA573311CA}" presName="node" presStyleLbl="node1" presStyleIdx="4" presStyleCnt="8" custScaleX="111735" custScaleY="111735">
        <dgm:presLayoutVars>
          <dgm:bulletEnabled val="1"/>
        </dgm:presLayoutVars>
      </dgm:prSet>
      <dgm:spPr/>
    </dgm:pt>
    <dgm:pt modelId="{B01415DB-4938-5D47-88E3-9070DF26048D}" type="pres">
      <dgm:prSet presAssocID="{4082700A-F3D2-914F-BE3D-D8854CF1D596}" presName="Name9" presStyleLbl="parChTrans1D2" presStyleIdx="5" presStyleCnt="8"/>
      <dgm:spPr/>
    </dgm:pt>
    <dgm:pt modelId="{72FB86DA-DD94-3146-9714-C49F91553F76}" type="pres">
      <dgm:prSet presAssocID="{4082700A-F3D2-914F-BE3D-D8854CF1D596}" presName="connTx" presStyleLbl="parChTrans1D2" presStyleIdx="5" presStyleCnt="8"/>
      <dgm:spPr/>
    </dgm:pt>
    <dgm:pt modelId="{9763A219-48C7-6B4B-948C-C3D683759172}" type="pres">
      <dgm:prSet presAssocID="{EF1B7121-E761-8046-A1B9-31BE8E635BEC}" presName="node" presStyleLbl="node1" presStyleIdx="5" presStyleCnt="8" custScaleX="111735" custScaleY="111735">
        <dgm:presLayoutVars>
          <dgm:bulletEnabled val="1"/>
        </dgm:presLayoutVars>
      </dgm:prSet>
      <dgm:spPr/>
    </dgm:pt>
    <dgm:pt modelId="{2E37F1DE-0353-6545-9177-C12DB78FD87E}" type="pres">
      <dgm:prSet presAssocID="{2E2A5690-23FC-384C-8A2E-DBEBFB8678DE}" presName="Name9" presStyleLbl="parChTrans1D2" presStyleIdx="6" presStyleCnt="8"/>
      <dgm:spPr/>
    </dgm:pt>
    <dgm:pt modelId="{7B1547D0-F253-6646-8005-1A579D12F369}" type="pres">
      <dgm:prSet presAssocID="{2E2A5690-23FC-384C-8A2E-DBEBFB8678DE}" presName="connTx" presStyleLbl="parChTrans1D2" presStyleIdx="6" presStyleCnt="8"/>
      <dgm:spPr/>
    </dgm:pt>
    <dgm:pt modelId="{6A9F640F-4B8C-EB46-85D2-C2EC7E39687C}" type="pres">
      <dgm:prSet presAssocID="{C5CAD411-E30E-0949-8326-1AA5650221C8}" presName="node" presStyleLbl="node1" presStyleIdx="6" presStyleCnt="8" custScaleX="111735" custScaleY="111735">
        <dgm:presLayoutVars>
          <dgm:bulletEnabled val="1"/>
        </dgm:presLayoutVars>
      </dgm:prSet>
      <dgm:spPr/>
    </dgm:pt>
    <dgm:pt modelId="{2850977C-9650-204B-B80C-479EDE7AEBA1}" type="pres">
      <dgm:prSet presAssocID="{76B80CC1-C2C4-954B-8F00-12184C182993}" presName="Name9" presStyleLbl="parChTrans1D2" presStyleIdx="7" presStyleCnt="8"/>
      <dgm:spPr/>
    </dgm:pt>
    <dgm:pt modelId="{77C81893-CEED-F044-887F-0A022BDD9019}" type="pres">
      <dgm:prSet presAssocID="{76B80CC1-C2C4-954B-8F00-12184C182993}" presName="connTx" presStyleLbl="parChTrans1D2" presStyleIdx="7" presStyleCnt="8"/>
      <dgm:spPr/>
    </dgm:pt>
    <dgm:pt modelId="{8568C3E0-F49C-6B45-93E7-75E1AA3F5AFC}" type="pres">
      <dgm:prSet presAssocID="{97E5E834-AE64-A944-A267-BBE4278D32AE}" presName="node" presStyleLbl="node1" presStyleIdx="7" presStyleCnt="8" custScaleX="111735" custScaleY="111735">
        <dgm:presLayoutVars>
          <dgm:bulletEnabled val="1"/>
        </dgm:presLayoutVars>
      </dgm:prSet>
      <dgm:spPr/>
    </dgm:pt>
  </dgm:ptLst>
  <dgm:cxnLst>
    <dgm:cxn modelId="{7BF2C405-E8CE-4D4E-B718-255CA90397F2}" type="presOf" srcId="{4B37DC90-3B55-484E-8F09-120E06535102}" destId="{E73D0BE8-2000-6C4B-A79D-CA249BB2379E}" srcOrd="1" destOrd="0" presId="urn:microsoft.com/office/officeart/2005/8/layout/radial1"/>
    <dgm:cxn modelId="{AA4F7B13-8E06-2C43-BA62-85EAF8972392}" type="presOf" srcId="{50852B4B-6C7F-844A-8A9C-D034D8B34166}" destId="{72CC4234-50FF-A240-8914-FF0CBC717F3E}" srcOrd="0" destOrd="0" presId="urn:microsoft.com/office/officeart/2005/8/layout/radial1"/>
    <dgm:cxn modelId="{366DA216-B2F4-654F-9AB2-2C335DA7937F}" srcId="{B0ECCD4B-5747-134F-A0CC-AD4C438E8584}" destId="{EF1B7121-E761-8046-A1B9-31BE8E635BEC}" srcOrd="5" destOrd="0" parTransId="{4082700A-F3D2-914F-BE3D-D8854CF1D596}" sibTransId="{ADB66E26-DB93-FA42-B79F-D269786141DE}"/>
    <dgm:cxn modelId="{ACC9561A-6581-CB4D-A25F-E5530A5B6254}" type="presOf" srcId="{7AB00AB5-7BC2-6948-B435-4C32B06097D4}" destId="{AC8E077B-B841-FE46-8841-C1B64815796E}" srcOrd="0" destOrd="0" presId="urn:microsoft.com/office/officeart/2005/8/layout/radial1"/>
    <dgm:cxn modelId="{4550202B-762D-7741-9600-38C69E499295}" srcId="{0BFB3F5E-79B9-B844-97F4-3F940DE4F3D8}" destId="{B0ECCD4B-5747-134F-A0CC-AD4C438E8584}" srcOrd="0" destOrd="0" parTransId="{2E38E1BC-B4FD-7D4F-A659-3E0DCA92D36E}" sibTransId="{C9C6F3F8-A3D1-1941-BC13-56466435832F}"/>
    <dgm:cxn modelId="{C43F3741-8778-CE42-AC53-C279014F82BE}" srcId="{B0ECCD4B-5747-134F-A0CC-AD4C438E8584}" destId="{97E5E834-AE64-A944-A267-BBE4278D32AE}" srcOrd="7" destOrd="0" parTransId="{76B80CC1-C2C4-954B-8F00-12184C182993}" sibTransId="{4DBAF451-62BE-F447-A248-6AEFA88696F5}"/>
    <dgm:cxn modelId="{B456B34E-0438-1C49-BDB1-9A6F28B9BF68}" type="presOf" srcId="{0A33FEDB-5B4C-B24A-8D95-3202A80703F6}" destId="{66C925F9-3C23-E94E-AC9D-A8920356ED85}" srcOrd="0" destOrd="0" presId="urn:microsoft.com/office/officeart/2005/8/layout/radial1"/>
    <dgm:cxn modelId="{5F69C154-2BD8-5248-BAE4-0F894EB7E561}" type="presOf" srcId="{FF6EC9C0-207D-2747-A438-E4EB6D2C6199}" destId="{D10D9B4D-64F4-5B42-87D6-A373A7279FA4}" srcOrd="0" destOrd="0" presId="urn:microsoft.com/office/officeart/2005/8/layout/radial1"/>
    <dgm:cxn modelId="{66EC0D5E-05B9-CF45-AA19-316EDDE07AD9}" type="presOf" srcId="{4B37DC90-3B55-484E-8F09-120E06535102}" destId="{0F53816E-1C9A-DB4E-8637-DDCA5E97CABD}" srcOrd="0" destOrd="0" presId="urn:microsoft.com/office/officeart/2005/8/layout/radial1"/>
    <dgm:cxn modelId="{4435D260-E0BE-1344-B546-329AE9396B65}" type="presOf" srcId="{B0ECCD4B-5747-134F-A0CC-AD4C438E8584}" destId="{30489093-6785-BD47-AE4E-3AE1FE26F1D6}" srcOrd="0" destOrd="0" presId="urn:microsoft.com/office/officeart/2005/8/layout/radial1"/>
    <dgm:cxn modelId="{6198CC75-051A-334E-9E24-CA60A83B73CC}" type="presOf" srcId="{4082700A-F3D2-914F-BE3D-D8854CF1D596}" destId="{72FB86DA-DD94-3146-9714-C49F91553F76}" srcOrd="1" destOrd="0" presId="urn:microsoft.com/office/officeart/2005/8/layout/radial1"/>
    <dgm:cxn modelId="{EF99917B-0F46-AD4A-8CE2-904286DAC74F}" type="presOf" srcId="{0BFB3F5E-79B9-B844-97F4-3F940DE4F3D8}" destId="{8DB032D5-2472-DF4E-9013-5E6A1E0E6683}" srcOrd="0" destOrd="0" presId="urn:microsoft.com/office/officeart/2005/8/layout/radial1"/>
    <dgm:cxn modelId="{E2794B88-D885-C944-9BA7-7AC8AFECAB4E}" type="presOf" srcId="{E299CEDA-30A3-424E-BEC5-1890F78CC117}" destId="{F6B42790-14D7-2248-8485-8CF7EA3FCEC7}" srcOrd="0" destOrd="0" presId="urn:microsoft.com/office/officeart/2005/8/layout/radial1"/>
    <dgm:cxn modelId="{EF91D68B-8464-0148-9166-A4100D4B91C9}" type="presOf" srcId="{76B80CC1-C2C4-954B-8F00-12184C182993}" destId="{77C81893-CEED-F044-887F-0A022BDD9019}" srcOrd="1" destOrd="0" presId="urn:microsoft.com/office/officeart/2005/8/layout/radial1"/>
    <dgm:cxn modelId="{26E0638C-8F24-CA4A-8BD4-0AC62EDC1E6D}" type="presOf" srcId="{4C2EC929-2FF4-094A-AB0B-03D857F3DE18}" destId="{3DBC8FCA-2D3E-E74A-BEB1-4100CA2320D7}" srcOrd="1" destOrd="0" presId="urn:microsoft.com/office/officeart/2005/8/layout/radial1"/>
    <dgm:cxn modelId="{32037090-A2FD-5B4C-9AE5-E7779D49A1DE}" type="presOf" srcId="{2E2A5690-23FC-384C-8A2E-DBEBFB8678DE}" destId="{7B1547D0-F253-6646-8005-1A579D12F369}" srcOrd="1" destOrd="0" presId="urn:microsoft.com/office/officeart/2005/8/layout/radial1"/>
    <dgm:cxn modelId="{367DD496-C1A7-9141-959B-D42274BF326C}" type="presOf" srcId="{97E5E834-AE64-A944-A267-BBE4278D32AE}" destId="{8568C3E0-F49C-6B45-93E7-75E1AA3F5AFC}" srcOrd="0" destOrd="0" presId="urn:microsoft.com/office/officeart/2005/8/layout/radial1"/>
    <dgm:cxn modelId="{7774E8A0-959F-1440-9A93-F1B56DCC346B}" type="presOf" srcId="{A3898BEA-AC1F-2648-816B-E8CA573311CA}" destId="{A22D19E3-2DE0-D94F-819B-09098B03027E}" srcOrd="0" destOrd="0" presId="urn:microsoft.com/office/officeart/2005/8/layout/radial1"/>
    <dgm:cxn modelId="{308782A7-7CE4-CC41-A5D8-B703D112D4E9}" type="presOf" srcId="{EF1B7121-E761-8046-A1B9-31BE8E635BEC}" destId="{9763A219-48C7-6B4B-948C-C3D683759172}" srcOrd="0" destOrd="0" presId="urn:microsoft.com/office/officeart/2005/8/layout/radial1"/>
    <dgm:cxn modelId="{9E738FAF-3993-4A42-82C4-245AA66EEE85}" srcId="{B0ECCD4B-5747-134F-A0CC-AD4C438E8584}" destId="{C5CAD411-E30E-0949-8326-1AA5650221C8}" srcOrd="6" destOrd="0" parTransId="{2E2A5690-23FC-384C-8A2E-DBEBFB8678DE}" sibTransId="{DDC838B2-F9A9-4147-AFD8-9CF06072E31E}"/>
    <dgm:cxn modelId="{9E72C1B2-AC6F-374A-A29E-FD8D7EAA28D1}" srcId="{B0ECCD4B-5747-134F-A0CC-AD4C438E8584}" destId="{8675FFD6-E209-BC41-8A76-014059C6F7FD}" srcOrd="2" destOrd="0" parTransId="{50852B4B-6C7F-844A-8A9C-D034D8B34166}" sibTransId="{5CAA98C3-DD8F-F040-B548-43E65D359D71}"/>
    <dgm:cxn modelId="{D43F13B3-EA0D-3541-BDBB-F7B95F81129D}" type="presOf" srcId="{4C2EC929-2FF4-094A-AB0B-03D857F3DE18}" destId="{9E44CE55-48F6-7144-8F78-42E0BA352251}" srcOrd="0" destOrd="0" presId="urn:microsoft.com/office/officeart/2005/8/layout/radial1"/>
    <dgm:cxn modelId="{8128FDC7-29A7-DD44-89D1-BA0F53C3DAB4}" type="presOf" srcId="{50852B4B-6C7F-844A-8A9C-D034D8B34166}" destId="{A4BC970F-32F0-2F4B-9199-F8D1D4A05AFA}" srcOrd="1" destOrd="0" presId="urn:microsoft.com/office/officeart/2005/8/layout/radial1"/>
    <dgm:cxn modelId="{38F839C8-B520-8A4E-877F-42AC3A7850FF}" type="presOf" srcId="{0A33FEDB-5B4C-B24A-8D95-3202A80703F6}" destId="{420759E9-0857-D94D-8B01-EC01BB30B47E}" srcOrd="1" destOrd="0" presId="urn:microsoft.com/office/officeart/2005/8/layout/radial1"/>
    <dgm:cxn modelId="{91B984C8-2E58-B949-9929-8704AE6F03E3}" type="presOf" srcId="{76B80CC1-C2C4-954B-8F00-12184C182993}" destId="{2850977C-9650-204B-B80C-479EDE7AEBA1}" srcOrd="0" destOrd="0" presId="urn:microsoft.com/office/officeart/2005/8/layout/radial1"/>
    <dgm:cxn modelId="{A59000C9-3DDB-1E4B-8A6A-B8CF29DEBD82}" type="presOf" srcId="{E299CEDA-30A3-424E-BEC5-1890F78CC117}" destId="{178BAF24-FA7F-9841-B00C-0A6C557FE73E}" srcOrd="1" destOrd="0" presId="urn:microsoft.com/office/officeart/2005/8/layout/radial1"/>
    <dgm:cxn modelId="{63AA96CA-5487-1249-98AF-8CA0C9B10AE3}" type="presOf" srcId="{9A7D026B-F8FA-1546-8760-6FD438BFFF18}" destId="{018D21E0-E1BB-5143-AE44-EF7EC89610AB}" srcOrd="0" destOrd="0" presId="urn:microsoft.com/office/officeart/2005/8/layout/radial1"/>
    <dgm:cxn modelId="{4E576DCB-669A-FF42-9D57-FF3752B2236F}" srcId="{B0ECCD4B-5747-134F-A0CC-AD4C438E8584}" destId="{A3898BEA-AC1F-2648-816B-E8CA573311CA}" srcOrd="4" destOrd="0" parTransId="{4C2EC929-2FF4-094A-AB0B-03D857F3DE18}" sibTransId="{43939D8D-FA02-E14A-81D3-0ACFF45FF018}"/>
    <dgm:cxn modelId="{683EF6D1-AB50-4B49-AA94-25DB7CC6F026}" type="presOf" srcId="{8675FFD6-E209-BC41-8A76-014059C6F7FD}" destId="{BF4199E6-863D-2343-A940-EA73216B093D}" srcOrd="0" destOrd="0" presId="urn:microsoft.com/office/officeart/2005/8/layout/radial1"/>
    <dgm:cxn modelId="{09EB73D4-F68F-264D-908D-8BC6F712302E}" type="presOf" srcId="{C5CAD411-E30E-0949-8326-1AA5650221C8}" destId="{6A9F640F-4B8C-EB46-85D2-C2EC7E39687C}" srcOrd="0" destOrd="0" presId="urn:microsoft.com/office/officeart/2005/8/layout/radial1"/>
    <dgm:cxn modelId="{6CBC26DC-8B40-6941-A5BA-B5BA066F07D8}" type="presOf" srcId="{4082700A-F3D2-914F-BE3D-D8854CF1D596}" destId="{B01415DB-4938-5D47-88E3-9070DF26048D}" srcOrd="0" destOrd="0" presId="urn:microsoft.com/office/officeart/2005/8/layout/radial1"/>
    <dgm:cxn modelId="{14F0D8DD-D283-614C-B9A6-1888E764BC09}" srcId="{B0ECCD4B-5747-134F-A0CC-AD4C438E8584}" destId="{FF6EC9C0-207D-2747-A438-E4EB6D2C6199}" srcOrd="0" destOrd="0" parTransId="{4B37DC90-3B55-484E-8F09-120E06535102}" sibTransId="{3AA3409C-62B8-5B48-A425-0587D84E924D}"/>
    <dgm:cxn modelId="{8BDE27EE-6CD6-314A-983C-F0B17E717ADA}" type="presOf" srcId="{2E2A5690-23FC-384C-8A2E-DBEBFB8678DE}" destId="{2E37F1DE-0353-6545-9177-C12DB78FD87E}" srcOrd="0" destOrd="0" presId="urn:microsoft.com/office/officeart/2005/8/layout/radial1"/>
    <dgm:cxn modelId="{D0DCEDF1-9530-E54E-90D5-F39C25E77D5C}" srcId="{B0ECCD4B-5747-134F-A0CC-AD4C438E8584}" destId="{7AB00AB5-7BC2-6948-B435-4C32B06097D4}" srcOrd="1" destOrd="0" parTransId="{0A33FEDB-5B4C-B24A-8D95-3202A80703F6}" sibTransId="{BB8565A1-FFA3-5045-913E-0531B0FA2C05}"/>
    <dgm:cxn modelId="{A5D194F9-901A-8F47-B4AB-29FDBCD8F900}" srcId="{B0ECCD4B-5747-134F-A0CC-AD4C438E8584}" destId="{9A7D026B-F8FA-1546-8760-6FD438BFFF18}" srcOrd="3" destOrd="0" parTransId="{E299CEDA-30A3-424E-BEC5-1890F78CC117}" sibTransId="{1989306E-A49F-4E4B-A9AB-637BBBE4D160}"/>
    <dgm:cxn modelId="{20E209B0-6153-D64D-9A0A-FB642BD1D789}" type="presParOf" srcId="{8DB032D5-2472-DF4E-9013-5E6A1E0E6683}" destId="{30489093-6785-BD47-AE4E-3AE1FE26F1D6}" srcOrd="0" destOrd="0" presId="urn:microsoft.com/office/officeart/2005/8/layout/radial1"/>
    <dgm:cxn modelId="{70F292F5-0D55-804E-A633-46A4197922B9}" type="presParOf" srcId="{8DB032D5-2472-DF4E-9013-5E6A1E0E6683}" destId="{0F53816E-1C9A-DB4E-8637-DDCA5E97CABD}" srcOrd="1" destOrd="0" presId="urn:microsoft.com/office/officeart/2005/8/layout/radial1"/>
    <dgm:cxn modelId="{A2C30114-79D0-6548-BE56-A991019528BC}" type="presParOf" srcId="{0F53816E-1C9A-DB4E-8637-DDCA5E97CABD}" destId="{E73D0BE8-2000-6C4B-A79D-CA249BB2379E}" srcOrd="0" destOrd="0" presId="urn:microsoft.com/office/officeart/2005/8/layout/radial1"/>
    <dgm:cxn modelId="{60BFC0D0-1A2A-5143-A25D-6F7A7E0893C9}" type="presParOf" srcId="{8DB032D5-2472-DF4E-9013-5E6A1E0E6683}" destId="{D10D9B4D-64F4-5B42-87D6-A373A7279FA4}" srcOrd="2" destOrd="0" presId="urn:microsoft.com/office/officeart/2005/8/layout/radial1"/>
    <dgm:cxn modelId="{3ED077AA-A021-F041-A0BF-DC2189C1A0B2}" type="presParOf" srcId="{8DB032D5-2472-DF4E-9013-5E6A1E0E6683}" destId="{66C925F9-3C23-E94E-AC9D-A8920356ED85}" srcOrd="3" destOrd="0" presId="urn:microsoft.com/office/officeart/2005/8/layout/radial1"/>
    <dgm:cxn modelId="{C1089AB4-AB55-0742-81A9-911CA5B9D3FE}" type="presParOf" srcId="{66C925F9-3C23-E94E-AC9D-A8920356ED85}" destId="{420759E9-0857-D94D-8B01-EC01BB30B47E}" srcOrd="0" destOrd="0" presId="urn:microsoft.com/office/officeart/2005/8/layout/radial1"/>
    <dgm:cxn modelId="{7FC8441D-260F-C64F-9125-2974E8E8A6BE}" type="presParOf" srcId="{8DB032D5-2472-DF4E-9013-5E6A1E0E6683}" destId="{AC8E077B-B841-FE46-8841-C1B64815796E}" srcOrd="4" destOrd="0" presId="urn:microsoft.com/office/officeart/2005/8/layout/radial1"/>
    <dgm:cxn modelId="{8A38669B-0EAF-EA45-A476-F06734383BCB}" type="presParOf" srcId="{8DB032D5-2472-DF4E-9013-5E6A1E0E6683}" destId="{72CC4234-50FF-A240-8914-FF0CBC717F3E}" srcOrd="5" destOrd="0" presId="urn:microsoft.com/office/officeart/2005/8/layout/radial1"/>
    <dgm:cxn modelId="{B6DB5B5A-FBF6-6247-A2F1-6786F2B022F1}" type="presParOf" srcId="{72CC4234-50FF-A240-8914-FF0CBC717F3E}" destId="{A4BC970F-32F0-2F4B-9199-F8D1D4A05AFA}" srcOrd="0" destOrd="0" presId="urn:microsoft.com/office/officeart/2005/8/layout/radial1"/>
    <dgm:cxn modelId="{149B19FA-8F8D-BE4C-BEBC-AE9BB27E265C}" type="presParOf" srcId="{8DB032D5-2472-DF4E-9013-5E6A1E0E6683}" destId="{BF4199E6-863D-2343-A940-EA73216B093D}" srcOrd="6" destOrd="0" presId="urn:microsoft.com/office/officeart/2005/8/layout/radial1"/>
    <dgm:cxn modelId="{9E3E1998-BB9E-874C-A19C-8A71C0BD1043}" type="presParOf" srcId="{8DB032D5-2472-DF4E-9013-5E6A1E0E6683}" destId="{F6B42790-14D7-2248-8485-8CF7EA3FCEC7}" srcOrd="7" destOrd="0" presId="urn:microsoft.com/office/officeart/2005/8/layout/radial1"/>
    <dgm:cxn modelId="{1314C682-F3CD-DF4C-A69D-AC3AD446314C}" type="presParOf" srcId="{F6B42790-14D7-2248-8485-8CF7EA3FCEC7}" destId="{178BAF24-FA7F-9841-B00C-0A6C557FE73E}" srcOrd="0" destOrd="0" presId="urn:microsoft.com/office/officeart/2005/8/layout/radial1"/>
    <dgm:cxn modelId="{FB32348E-3A4C-F747-BF6F-65A9646A7E4C}" type="presParOf" srcId="{8DB032D5-2472-DF4E-9013-5E6A1E0E6683}" destId="{018D21E0-E1BB-5143-AE44-EF7EC89610AB}" srcOrd="8" destOrd="0" presId="urn:microsoft.com/office/officeart/2005/8/layout/radial1"/>
    <dgm:cxn modelId="{6EB49D26-7372-9A48-84BA-34DAFF4F9509}" type="presParOf" srcId="{8DB032D5-2472-DF4E-9013-5E6A1E0E6683}" destId="{9E44CE55-48F6-7144-8F78-42E0BA352251}" srcOrd="9" destOrd="0" presId="urn:microsoft.com/office/officeart/2005/8/layout/radial1"/>
    <dgm:cxn modelId="{EE2D5C82-1EBC-2343-86A1-85D401661EF1}" type="presParOf" srcId="{9E44CE55-48F6-7144-8F78-42E0BA352251}" destId="{3DBC8FCA-2D3E-E74A-BEB1-4100CA2320D7}" srcOrd="0" destOrd="0" presId="urn:microsoft.com/office/officeart/2005/8/layout/radial1"/>
    <dgm:cxn modelId="{AA3850A1-9912-1142-BA19-DC07D905ED8E}" type="presParOf" srcId="{8DB032D5-2472-DF4E-9013-5E6A1E0E6683}" destId="{A22D19E3-2DE0-D94F-819B-09098B03027E}" srcOrd="10" destOrd="0" presId="urn:microsoft.com/office/officeart/2005/8/layout/radial1"/>
    <dgm:cxn modelId="{95583FBA-13C3-CA42-8393-3DDF516CD428}" type="presParOf" srcId="{8DB032D5-2472-DF4E-9013-5E6A1E0E6683}" destId="{B01415DB-4938-5D47-88E3-9070DF26048D}" srcOrd="11" destOrd="0" presId="urn:microsoft.com/office/officeart/2005/8/layout/radial1"/>
    <dgm:cxn modelId="{3B853C5E-30C6-1644-B87A-4F37ED0AC359}" type="presParOf" srcId="{B01415DB-4938-5D47-88E3-9070DF26048D}" destId="{72FB86DA-DD94-3146-9714-C49F91553F76}" srcOrd="0" destOrd="0" presId="urn:microsoft.com/office/officeart/2005/8/layout/radial1"/>
    <dgm:cxn modelId="{596B5CD4-5E76-3144-A685-3500B0A8027A}" type="presParOf" srcId="{8DB032D5-2472-DF4E-9013-5E6A1E0E6683}" destId="{9763A219-48C7-6B4B-948C-C3D683759172}" srcOrd="12" destOrd="0" presId="urn:microsoft.com/office/officeart/2005/8/layout/radial1"/>
    <dgm:cxn modelId="{8696D1B9-0810-F14F-A87A-28141F0ADC0C}" type="presParOf" srcId="{8DB032D5-2472-DF4E-9013-5E6A1E0E6683}" destId="{2E37F1DE-0353-6545-9177-C12DB78FD87E}" srcOrd="13" destOrd="0" presId="urn:microsoft.com/office/officeart/2005/8/layout/radial1"/>
    <dgm:cxn modelId="{79B9FC14-0A2E-9E44-823D-20E4BF9AD22F}" type="presParOf" srcId="{2E37F1DE-0353-6545-9177-C12DB78FD87E}" destId="{7B1547D0-F253-6646-8005-1A579D12F369}" srcOrd="0" destOrd="0" presId="urn:microsoft.com/office/officeart/2005/8/layout/radial1"/>
    <dgm:cxn modelId="{6702F188-CF4F-E141-89F5-766E7D1F2D6F}" type="presParOf" srcId="{8DB032D5-2472-DF4E-9013-5E6A1E0E6683}" destId="{6A9F640F-4B8C-EB46-85D2-C2EC7E39687C}" srcOrd="14" destOrd="0" presId="urn:microsoft.com/office/officeart/2005/8/layout/radial1"/>
    <dgm:cxn modelId="{2AB8CF57-BA9E-3047-A936-FCD66E215A0A}" type="presParOf" srcId="{8DB032D5-2472-DF4E-9013-5E6A1E0E6683}" destId="{2850977C-9650-204B-B80C-479EDE7AEBA1}" srcOrd="15" destOrd="0" presId="urn:microsoft.com/office/officeart/2005/8/layout/radial1"/>
    <dgm:cxn modelId="{014A6C0D-04F8-0D46-ADC9-DE5F2D3B5248}" type="presParOf" srcId="{2850977C-9650-204B-B80C-479EDE7AEBA1}" destId="{77C81893-CEED-F044-887F-0A022BDD9019}" srcOrd="0" destOrd="0" presId="urn:microsoft.com/office/officeart/2005/8/layout/radial1"/>
    <dgm:cxn modelId="{24386ED9-5ACA-3640-B6ED-BBEF12C98960}" type="presParOf" srcId="{8DB032D5-2472-DF4E-9013-5E6A1E0E6683}" destId="{8568C3E0-F49C-6B45-93E7-75E1AA3F5AFC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FB3F5E-79B9-B844-97F4-3F940DE4F3D8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ECCD4B-5747-134F-A0CC-AD4C438E8584}">
      <dgm:prSet phldrT="[Text]" custT="1"/>
      <dgm:spPr/>
      <dgm:t>
        <a:bodyPr/>
        <a:lstStyle/>
        <a:p>
          <a:r>
            <a:rPr lang="en-US" sz="1500" dirty="0"/>
            <a:t>Adverse Childhood Experiences</a:t>
          </a:r>
        </a:p>
      </dgm:t>
    </dgm:pt>
    <dgm:pt modelId="{2E38E1BC-B4FD-7D4F-A659-3E0DCA92D36E}" type="parTrans" cxnId="{4550202B-762D-7741-9600-38C69E499295}">
      <dgm:prSet/>
      <dgm:spPr/>
      <dgm:t>
        <a:bodyPr/>
        <a:lstStyle/>
        <a:p>
          <a:endParaRPr lang="en-US"/>
        </a:p>
      </dgm:t>
    </dgm:pt>
    <dgm:pt modelId="{C9C6F3F8-A3D1-1941-BC13-56466435832F}" type="sibTrans" cxnId="{4550202B-762D-7741-9600-38C69E499295}">
      <dgm:prSet/>
      <dgm:spPr/>
      <dgm:t>
        <a:bodyPr/>
        <a:lstStyle/>
        <a:p>
          <a:endParaRPr lang="en-US"/>
        </a:p>
      </dgm:t>
    </dgm:pt>
    <dgm:pt modelId="{FF6EC9C0-207D-2747-A438-E4EB6D2C6199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Traumatic Brain Injury,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Fractures,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Burns</a:t>
          </a:r>
        </a:p>
      </dgm:t>
    </dgm:pt>
    <dgm:pt modelId="{4B37DC90-3B55-484E-8F09-120E06535102}" type="parTrans" cxnId="{14F0D8DD-D283-614C-B9A6-1888E764BC09}">
      <dgm:prSet/>
      <dgm:spPr/>
      <dgm:t>
        <a:bodyPr/>
        <a:lstStyle/>
        <a:p>
          <a:endParaRPr lang="en-US"/>
        </a:p>
      </dgm:t>
    </dgm:pt>
    <dgm:pt modelId="{3AA3409C-62B8-5B48-A425-0587D84E924D}" type="sibTrans" cxnId="{14F0D8DD-D283-614C-B9A6-1888E764BC09}">
      <dgm:prSet/>
      <dgm:spPr/>
      <dgm:t>
        <a:bodyPr/>
        <a:lstStyle/>
        <a:p>
          <a:endParaRPr lang="en-US"/>
        </a:p>
      </dgm:t>
    </dgm:pt>
    <dgm:pt modelId="{8675FFD6-E209-BC41-8A76-014059C6F7FD}">
      <dgm:prSet phldrT="[Text]" custT="1"/>
      <dgm:spPr/>
      <dgm:t>
        <a:bodyPr/>
        <a:lstStyle/>
        <a:p>
          <a:r>
            <a:rPr lang="en-US" sz="1200" dirty="0"/>
            <a:t>Unintended Pregnancy, </a:t>
          </a:r>
        </a:p>
        <a:p>
          <a:r>
            <a:rPr lang="en-US" sz="1200" dirty="0"/>
            <a:t>Pregnancy Complication, </a:t>
          </a:r>
        </a:p>
        <a:p>
          <a:r>
            <a:rPr lang="en-US" sz="1200" dirty="0"/>
            <a:t>Fetal Death</a:t>
          </a:r>
        </a:p>
      </dgm:t>
    </dgm:pt>
    <dgm:pt modelId="{50852B4B-6C7F-844A-8A9C-D034D8B34166}" type="parTrans" cxnId="{9E72C1B2-AC6F-374A-A29E-FD8D7EAA28D1}">
      <dgm:prSet/>
      <dgm:spPr/>
      <dgm:t>
        <a:bodyPr/>
        <a:lstStyle/>
        <a:p>
          <a:endParaRPr lang="en-US"/>
        </a:p>
      </dgm:t>
    </dgm:pt>
    <dgm:pt modelId="{5CAA98C3-DD8F-F040-B548-43E65D359D71}" type="sibTrans" cxnId="{9E72C1B2-AC6F-374A-A29E-FD8D7EAA28D1}">
      <dgm:prSet/>
      <dgm:spPr/>
      <dgm:t>
        <a:bodyPr/>
        <a:lstStyle/>
        <a:p>
          <a:endParaRPr lang="en-US"/>
        </a:p>
      </dgm:t>
    </dgm:pt>
    <dgm:pt modelId="{9A7D026B-F8FA-1546-8760-6FD438BFFF18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HIV/AIDS, </a:t>
          </a:r>
        </a:p>
        <a:p>
          <a:r>
            <a:rPr lang="en-US" sz="1200" dirty="0">
              <a:solidFill>
                <a:srgbClr val="C00000"/>
              </a:solidFill>
            </a:rPr>
            <a:t>Sexually Transmitted Infections, </a:t>
          </a:r>
        </a:p>
        <a:p>
          <a:r>
            <a:rPr lang="en-US" sz="1200" dirty="0">
              <a:solidFill>
                <a:srgbClr val="C00000"/>
              </a:solidFill>
            </a:rPr>
            <a:t>Hepatitis</a:t>
          </a:r>
        </a:p>
      </dgm:t>
    </dgm:pt>
    <dgm:pt modelId="{E299CEDA-30A3-424E-BEC5-1890F78CC117}" type="parTrans" cxnId="{A5D194F9-901A-8F47-B4AB-29FDBCD8F900}">
      <dgm:prSet/>
      <dgm:spPr/>
      <dgm:t>
        <a:bodyPr/>
        <a:lstStyle/>
        <a:p>
          <a:endParaRPr lang="en-US"/>
        </a:p>
      </dgm:t>
    </dgm:pt>
    <dgm:pt modelId="{1989306E-A49F-4E4B-A9AB-637BBBE4D160}" type="sibTrans" cxnId="{A5D194F9-901A-8F47-B4AB-29FDBCD8F900}">
      <dgm:prSet/>
      <dgm:spPr/>
      <dgm:t>
        <a:bodyPr/>
        <a:lstStyle/>
        <a:p>
          <a:endParaRPr lang="en-US"/>
        </a:p>
      </dgm:t>
    </dgm:pt>
    <dgm:pt modelId="{A3898BEA-AC1F-2648-816B-E8CA573311CA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Cancer, </a:t>
          </a:r>
        </a:p>
        <a:p>
          <a:r>
            <a:rPr lang="en-US" sz="1200" dirty="0">
              <a:solidFill>
                <a:srgbClr val="C00000"/>
              </a:solidFill>
            </a:rPr>
            <a:t>Lung Disease, </a:t>
          </a:r>
        </a:p>
        <a:p>
          <a:r>
            <a:rPr lang="en-US" sz="1200" dirty="0">
              <a:solidFill>
                <a:srgbClr val="C00000"/>
              </a:solidFill>
            </a:rPr>
            <a:t>Ischemic Heart Disease, </a:t>
          </a:r>
        </a:p>
        <a:p>
          <a:r>
            <a:rPr lang="en-US" sz="1200" dirty="0">
              <a:solidFill>
                <a:srgbClr val="C00000"/>
              </a:solidFill>
            </a:rPr>
            <a:t>Diabetes</a:t>
          </a:r>
        </a:p>
      </dgm:t>
    </dgm:pt>
    <dgm:pt modelId="{4C2EC929-2FF4-094A-AB0B-03D857F3DE18}" type="parTrans" cxnId="{4E576DCB-669A-FF42-9D57-FF3752B2236F}">
      <dgm:prSet/>
      <dgm:spPr/>
      <dgm:t>
        <a:bodyPr/>
        <a:lstStyle/>
        <a:p>
          <a:endParaRPr lang="en-US"/>
        </a:p>
      </dgm:t>
    </dgm:pt>
    <dgm:pt modelId="{43939D8D-FA02-E14A-81D3-0ACFF45FF018}" type="sibTrans" cxnId="{4E576DCB-669A-FF42-9D57-FF3752B2236F}">
      <dgm:prSet/>
      <dgm:spPr/>
      <dgm:t>
        <a:bodyPr/>
        <a:lstStyle/>
        <a:p>
          <a:endParaRPr lang="en-US"/>
        </a:p>
      </dgm:t>
    </dgm:pt>
    <dgm:pt modelId="{7AB00AB5-7BC2-6948-B435-4C32B06097D4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Depression,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Anxiety,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Suicide,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PTSD</a:t>
          </a:r>
        </a:p>
      </dgm:t>
    </dgm:pt>
    <dgm:pt modelId="{0A33FEDB-5B4C-B24A-8D95-3202A80703F6}" type="parTrans" cxnId="{D0DCEDF1-9530-E54E-90D5-F39C25E77D5C}">
      <dgm:prSet/>
      <dgm:spPr/>
      <dgm:t>
        <a:bodyPr/>
        <a:lstStyle/>
        <a:p>
          <a:endParaRPr lang="en-US"/>
        </a:p>
      </dgm:t>
    </dgm:pt>
    <dgm:pt modelId="{BB8565A1-FFA3-5045-913E-0531B0FA2C05}" type="sibTrans" cxnId="{D0DCEDF1-9530-E54E-90D5-F39C25E77D5C}">
      <dgm:prSet/>
      <dgm:spPr/>
      <dgm:t>
        <a:bodyPr/>
        <a:lstStyle/>
        <a:p>
          <a:endParaRPr lang="en-US"/>
        </a:p>
      </dgm:t>
    </dgm:pt>
    <dgm:pt modelId="{EF1B7121-E761-8046-A1B9-31BE8E635BEC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Alcohol/Drug Abuse, </a:t>
          </a:r>
        </a:p>
        <a:p>
          <a:r>
            <a:rPr lang="en-US" sz="1200" dirty="0">
              <a:solidFill>
                <a:srgbClr val="C00000"/>
              </a:solidFill>
            </a:rPr>
            <a:t>Unsafe Sex,</a:t>
          </a:r>
        </a:p>
        <a:p>
          <a:r>
            <a:rPr lang="en-US" sz="1200" dirty="0">
              <a:solidFill>
                <a:srgbClr val="C00000"/>
              </a:solidFill>
            </a:rPr>
            <a:t>High Risk Sports</a:t>
          </a:r>
        </a:p>
      </dgm:t>
    </dgm:pt>
    <dgm:pt modelId="{4082700A-F3D2-914F-BE3D-D8854CF1D596}" type="parTrans" cxnId="{366DA216-B2F4-654F-9AB2-2C335DA7937F}">
      <dgm:prSet/>
      <dgm:spPr/>
      <dgm:t>
        <a:bodyPr/>
        <a:lstStyle/>
        <a:p>
          <a:endParaRPr lang="en-US"/>
        </a:p>
      </dgm:t>
    </dgm:pt>
    <dgm:pt modelId="{ADB66E26-DB93-FA42-B79F-D269786141DE}" type="sibTrans" cxnId="{366DA216-B2F4-654F-9AB2-2C335DA7937F}">
      <dgm:prSet/>
      <dgm:spPr/>
      <dgm:t>
        <a:bodyPr/>
        <a:lstStyle/>
        <a:p>
          <a:endParaRPr lang="en-US"/>
        </a:p>
      </dgm:t>
    </dgm:pt>
    <dgm:pt modelId="{C5CAD411-E30E-0949-8326-1AA5650221C8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Education</a:t>
          </a:r>
        </a:p>
        <a:p>
          <a:r>
            <a:rPr lang="en-US" sz="1200" dirty="0">
              <a:solidFill>
                <a:srgbClr val="C00000"/>
              </a:solidFill>
            </a:rPr>
            <a:t>Occupation</a:t>
          </a:r>
        </a:p>
        <a:p>
          <a:r>
            <a:rPr lang="en-US" sz="1200" dirty="0">
              <a:solidFill>
                <a:srgbClr val="C00000"/>
              </a:solidFill>
            </a:rPr>
            <a:t>Income</a:t>
          </a:r>
        </a:p>
      </dgm:t>
    </dgm:pt>
    <dgm:pt modelId="{2E2A5690-23FC-384C-8A2E-DBEBFB8678DE}" type="parTrans" cxnId="{9E738FAF-3993-4A42-82C4-245AA66EEE85}">
      <dgm:prSet/>
      <dgm:spPr/>
      <dgm:t>
        <a:bodyPr/>
        <a:lstStyle/>
        <a:p>
          <a:endParaRPr lang="en-US"/>
        </a:p>
      </dgm:t>
    </dgm:pt>
    <dgm:pt modelId="{DDC838B2-F9A9-4147-AFD8-9CF06072E31E}" type="sibTrans" cxnId="{9E738FAF-3993-4A42-82C4-245AA66EEE85}">
      <dgm:prSet/>
      <dgm:spPr/>
      <dgm:t>
        <a:bodyPr/>
        <a:lstStyle/>
        <a:p>
          <a:endParaRPr lang="en-US"/>
        </a:p>
      </dgm:t>
    </dgm:pt>
    <dgm:pt modelId="{97E5E834-AE64-A944-A267-BBE4278D32AE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Relationships,</a:t>
          </a:r>
        </a:p>
        <a:p>
          <a:r>
            <a:rPr lang="en-US" sz="1200" dirty="0">
              <a:solidFill>
                <a:srgbClr val="C00000"/>
              </a:solidFill>
            </a:rPr>
            <a:t>Multiple Marriages,</a:t>
          </a:r>
        </a:p>
        <a:p>
          <a:r>
            <a:rPr lang="en-US" sz="1200" dirty="0">
              <a:solidFill>
                <a:srgbClr val="C00000"/>
              </a:solidFill>
            </a:rPr>
            <a:t>Parenting</a:t>
          </a:r>
        </a:p>
      </dgm:t>
    </dgm:pt>
    <dgm:pt modelId="{76B80CC1-C2C4-954B-8F00-12184C182993}" type="parTrans" cxnId="{C43F3741-8778-CE42-AC53-C279014F82BE}">
      <dgm:prSet/>
      <dgm:spPr/>
      <dgm:t>
        <a:bodyPr/>
        <a:lstStyle/>
        <a:p>
          <a:endParaRPr lang="en-US"/>
        </a:p>
      </dgm:t>
    </dgm:pt>
    <dgm:pt modelId="{4DBAF451-62BE-F447-A248-6AEFA88696F5}" type="sibTrans" cxnId="{C43F3741-8778-CE42-AC53-C279014F82BE}">
      <dgm:prSet/>
      <dgm:spPr/>
      <dgm:t>
        <a:bodyPr/>
        <a:lstStyle/>
        <a:p>
          <a:endParaRPr lang="en-US"/>
        </a:p>
      </dgm:t>
    </dgm:pt>
    <dgm:pt modelId="{8DB032D5-2472-DF4E-9013-5E6A1E0E6683}" type="pres">
      <dgm:prSet presAssocID="{0BFB3F5E-79B9-B844-97F4-3F940DE4F3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489093-6785-BD47-AE4E-3AE1FE26F1D6}" type="pres">
      <dgm:prSet presAssocID="{B0ECCD4B-5747-134F-A0CC-AD4C438E8584}" presName="centerShape" presStyleLbl="node0" presStyleIdx="0" presStyleCnt="1" custScaleX="118308" custScaleY="118308"/>
      <dgm:spPr/>
    </dgm:pt>
    <dgm:pt modelId="{0F53816E-1C9A-DB4E-8637-DDCA5E97CABD}" type="pres">
      <dgm:prSet presAssocID="{4B37DC90-3B55-484E-8F09-120E06535102}" presName="Name9" presStyleLbl="parChTrans1D2" presStyleIdx="0" presStyleCnt="8"/>
      <dgm:spPr/>
    </dgm:pt>
    <dgm:pt modelId="{E73D0BE8-2000-6C4B-A79D-CA249BB2379E}" type="pres">
      <dgm:prSet presAssocID="{4B37DC90-3B55-484E-8F09-120E06535102}" presName="connTx" presStyleLbl="parChTrans1D2" presStyleIdx="0" presStyleCnt="8"/>
      <dgm:spPr/>
    </dgm:pt>
    <dgm:pt modelId="{D10D9B4D-64F4-5B42-87D6-A373A7279FA4}" type="pres">
      <dgm:prSet presAssocID="{FF6EC9C0-207D-2747-A438-E4EB6D2C6199}" presName="node" presStyleLbl="node1" presStyleIdx="0" presStyleCnt="8" custScaleX="111735" custScaleY="111735">
        <dgm:presLayoutVars>
          <dgm:bulletEnabled val="1"/>
        </dgm:presLayoutVars>
      </dgm:prSet>
      <dgm:spPr/>
    </dgm:pt>
    <dgm:pt modelId="{66C925F9-3C23-E94E-AC9D-A8920356ED85}" type="pres">
      <dgm:prSet presAssocID="{0A33FEDB-5B4C-B24A-8D95-3202A80703F6}" presName="Name9" presStyleLbl="parChTrans1D2" presStyleIdx="1" presStyleCnt="8"/>
      <dgm:spPr/>
    </dgm:pt>
    <dgm:pt modelId="{420759E9-0857-D94D-8B01-EC01BB30B47E}" type="pres">
      <dgm:prSet presAssocID="{0A33FEDB-5B4C-B24A-8D95-3202A80703F6}" presName="connTx" presStyleLbl="parChTrans1D2" presStyleIdx="1" presStyleCnt="8"/>
      <dgm:spPr/>
    </dgm:pt>
    <dgm:pt modelId="{AC8E077B-B841-FE46-8841-C1B64815796E}" type="pres">
      <dgm:prSet presAssocID="{7AB00AB5-7BC2-6948-B435-4C32B06097D4}" presName="node" presStyleLbl="node1" presStyleIdx="1" presStyleCnt="8" custScaleX="111735" custScaleY="111735">
        <dgm:presLayoutVars>
          <dgm:bulletEnabled val="1"/>
        </dgm:presLayoutVars>
      </dgm:prSet>
      <dgm:spPr/>
    </dgm:pt>
    <dgm:pt modelId="{72CC4234-50FF-A240-8914-FF0CBC717F3E}" type="pres">
      <dgm:prSet presAssocID="{50852B4B-6C7F-844A-8A9C-D034D8B34166}" presName="Name9" presStyleLbl="parChTrans1D2" presStyleIdx="2" presStyleCnt="8"/>
      <dgm:spPr/>
    </dgm:pt>
    <dgm:pt modelId="{A4BC970F-32F0-2F4B-9199-F8D1D4A05AFA}" type="pres">
      <dgm:prSet presAssocID="{50852B4B-6C7F-844A-8A9C-D034D8B34166}" presName="connTx" presStyleLbl="parChTrans1D2" presStyleIdx="2" presStyleCnt="8"/>
      <dgm:spPr/>
    </dgm:pt>
    <dgm:pt modelId="{BF4199E6-863D-2343-A940-EA73216B093D}" type="pres">
      <dgm:prSet presAssocID="{8675FFD6-E209-BC41-8A76-014059C6F7FD}" presName="node" presStyleLbl="node1" presStyleIdx="2" presStyleCnt="8" custScaleX="111735" custScaleY="111735">
        <dgm:presLayoutVars>
          <dgm:bulletEnabled val="1"/>
        </dgm:presLayoutVars>
      </dgm:prSet>
      <dgm:spPr/>
    </dgm:pt>
    <dgm:pt modelId="{F6B42790-14D7-2248-8485-8CF7EA3FCEC7}" type="pres">
      <dgm:prSet presAssocID="{E299CEDA-30A3-424E-BEC5-1890F78CC117}" presName="Name9" presStyleLbl="parChTrans1D2" presStyleIdx="3" presStyleCnt="8"/>
      <dgm:spPr/>
    </dgm:pt>
    <dgm:pt modelId="{178BAF24-FA7F-9841-B00C-0A6C557FE73E}" type="pres">
      <dgm:prSet presAssocID="{E299CEDA-30A3-424E-BEC5-1890F78CC117}" presName="connTx" presStyleLbl="parChTrans1D2" presStyleIdx="3" presStyleCnt="8"/>
      <dgm:spPr/>
    </dgm:pt>
    <dgm:pt modelId="{018D21E0-E1BB-5143-AE44-EF7EC89610AB}" type="pres">
      <dgm:prSet presAssocID="{9A7D026B-F8FA-1546-8760-6FD438BFFF18}" presName="node" presStyleLbl="node1" presStyleIdx="3" presStyleCnt="8" custScaleX="111735" custScaleY="111735">
        <dgm:presLayoutVars>
          <dgm:bulletEnabled val="1"/>
        </dgm:presLayoutVars>
      </dgm:prSet>
      <dgm:spPr/>
    </dgm:pt>
    <dgm:pt modelId="{9E44CE55-48F6-7144-8F78-42E0BA352251}" type="pres">
      <dgm:prSet presAssocID="{4C2EC929-2FF4-094A-AB0B-03D857F3DE18}" presName="Name9" presStyleLbl="parChTrans1D2" presStyleIdx="4" presStyleCnt="8"/>
      <dgm:spPr/>
    </dgm:pt>
    <dgm:pt modelId="{3DBC8FCA-2D3E-E74A-BEB1-4100CA2320D7}" type="pres">
      <dgm:prSet presAssocID="{4C2EC929-2FF4-094A-AB0B-03D857F3DE18}" presName="connTx" presStyleLbl="parChTrans1D2" presStyleIdx="4" presStyleCnt="8"/>
      <dgm:spPr/>
    </dgm:pt>
    <dgm:pt modelId="{A22D19E3-2DE0-D94F-819B-09098B03027E}" type="pres">
      <dgm:prSet presAssocID="{A3898BEA-AC1F-2648-816B-E8CA573311CA}" presName="node" presStyleLbl="node1" presStyleIdx="4" presStyleCnt="8" custScaleX="111735" custScaleY="111735">
        <dgm:presLayoutVars>
          <dgm:bulletEnabled val="1"/>
        </dgm:presLayoutVars>
      </dgm:prSet>
      <dgm:spPr/>
    </dgm:pt>
    <dgm:pt modelId="{B01415DB-4938-5D47-88E3-9070DF26048D}" type="pres">
      <dgm:prSet presAssocID="{4082700A-F3D2-914F-BE3D-D8854CF1D596}" presName="Name9" presStyleLbl="parChTrans1D2" presStyleIdx="5" presStyleCnt="8"/>
      <dgm:spPr/>
    </dgm:pt>
    <dgm:pt modelId="{72FB86DA-DD94-3146-9714-C49F91553F76}" type="pres">
      <dgm:prSet presAssocID="{4082700A-F3D2-914F-BE3D-D8854CF1D596}" presName="connTx" presStyleLbl="parChTrans1D2" presStyleIdx="5" presStyleCnt="8"/>
      <dgm:spPr/>
    </dgm:pt>
    <dgm:pt modelId="{9763A219-48C7-6B4B-948C-C3D683759172}" type="pres">
      <dgm:prSet presAssocID="{EF1B7121-E761-8046-A1B9-31BE8E635BEC}" presName="node" presStyleLbl="node1" presStyleIdx="5" presStyleCnt="8" custScaleX="111735" custScaleY="111735">
        <dgm:presLayoutVars>
          <dgm:bulletEnabled val="1"/>
        </dgm:presLayoutVars>
      </dgm:prSet>
      <dgm:spPr/>
    </dgm:pt>
    <dgm:pt modelId="{2E37F1DE-0353-6545-9177-C12DB78FD87E}" type="pres">
      <dgm:prSet presAssocID="{2E2A5690-23FC-384C-8A2E-DBEBFB8678DE}" presName="Name9" presStyleLbl="parChTrans1D2" presStyleIdx="6" presStyleCnt="8"/>
      <dgm:spPr/>
    </dgm:pt>
    <dgm:pt modelId="{7B1547D0-F253-6646-8005-1A579D12F369}" type="pres">
      <dgm:prSet presAssocID="{2E2A5690-23FC-384C-8A2E-DBEBFB8678DE}" presName="connTx" presStyleLbl="parChTrans1D2" presStyleIdx="6" presStyleCnt="8"/>
      <dgm:spPr/>
    </dgm:pt>
    <dgm:pt modelId="{6A9F640F-4B8C-EB46-85D2-C2EC7E39687C}" type="pres">
      <dgm:prSet presAssocID="{C5CAD411-E30E-0949-8326-1AA5650221C8}" presName="node" presStyleLbl="node1" presStyleIdx="6" presStyleCnt="8" custScaleX="111735" custScaleY="111735">
        <dgm:presLayoutVars>
          <dgm:bulletEnabled val="1"/>
        </dgm:presLayoutVars>
      </dgm:prSet>
      <dgm:spPr/>
    </dgm:pt>
    <dgm:pt modelId="{2850977C-9650-204B-B80C-479EDE7AEBA1}" type="pres">
      <dgm:prSet presAssocID="{76B80CC1-C2C4-954B-8F00-12184C182993}" presName="Name9" presStyleLbl="parChTrans1D2" presStyleIdx="7" presStyleCnt="8"/>
      <dgm:spPr/>
    </dgm:pt>
    <dgm:pt modelId="{77C81893-CEED-F044-887F-0A022BDD9019}" type="pres">
      <dgm:prSet presAssocID="{76B80CC1-C2C4-954B-8F00-12184C182993}" presName="connTx" presStyleLbl="parChTrans1D2" presStyleIdx="7" presStyleCnt="8"/>
      <dgm:spPr/>
    </dgm:pt>
    <dgm:pt modelId="{8568C3E0-F49C-6B45-93E7-75E1AA3F5AFC}" type="pres">
      <dgm:prSet presAssocID="{97E5E834-AE64-A944-A267-BBE4278D32AE}" presName="node" presStyleLbl="node1" presStyleIdx="7" presStyleCnt="8" custScaleX="111735" custScaleY="111735">
        <dgm:presLayoutVars>
          <dgm:bulletEnabled val="1"/>
        </dgm:presLayoutVars>
      </dgm:prSet>
      <dgm:spPr/>
    </dgm:pt>
  </dgm:ptLst>
  <dgm:cxnLst>
    <dgm:cxn modelId="{7BF2C405-E8CE-4D4E-B718-255CA90397F2}" type="presOf" srcId="{4B37DC90-3B55-484E-8F09-120E06535102}" destId="{E73D0BE8-2000-6C4B-A79D-CA249BB2379E}" srcOrd="1" destOrd="0" presId="urn:microsoft.com/office/officeart/2005/8/layout/radial1"/>
    <dgm:cxn modelId="{AA4F7B13-8E06-2C43-BA62-85EAF8972392}" type="presOf" srcId="{50852B4B-6C7F-844A-8A9C-D034D8B34166}" destId="{72CC4234-50FF-A240-8914-FF0CBC717F3E}" srcOrd="0" destOrd="0" presId="urn:microsoft.com/office/officeart/2005/8/layout/radial1"/>
    <dgm:cxn modelId="{366DA216-B2F4-654F-9AB2-2C335DA7937F}" srcId="{B0ECCD4B-5747-134F-A0CC-AD4C438E8584}" destId="{EF1B7121-E761-8046-A1B9-31BE8E635BEC}" srcOrd="5" destOrd="0" parTransId="{4082700A-F3D2-914F-BE3D-D8854CF1D596}" sibTransId="{ADB66E26-DB93-FA42-B79F-D269786141DE}"/>
    <dgm:cxn modelId="{ACC9561A-6581-CB4D-A25F-E5530A5B6254}" type="presOf" srcId="{7AB00AB5-7BC2-6948-B435-4C32B06097D4}" destId="{AC8E077B-B841-FE46-8841-C1B64815796E}" srcOrd="0" destOrd="0" presId="urn:microsoft.com/office/officeart/2005/8/layout/radial1"/>
    <dgm:cxn modelId="{4550202B-762D-7741-9600-38C69E499295}" srcId="{0BFB3F5E-79B9-B844-97F4-3F940DE4F3D8}" destId="{B0ECCD4B-5747-134F-A0CC-AD4C438E8584}" srcOrd="0" destOrd="0" parTransId="{2E38E1BC-B4FD-7D4F-A659-3E0DCA92D36E}" sibTransId="{C9C6F3F8-A3D1-1941-BC13-56466435832F}"/>
    <dgm:cxn modelId="{C43F3741-8778-CE42-AC53-C279014F82BE}" srcId="{B0ECCD4B-5747-134F-A0CC-AD4C438E8584}" destId="{97E5E834-AE64-A944-A267-BBE4278D32AE}" srcOrd="7" destOrd="0" parTransId="{76B80CC1-C2C4-954B-8F00-12184C182993}" sibTransId="{4DBAF451-62BE-F447-A248-6AEFA88696F5}"/>
    <dgm:cxn modelId="{B456B34E-0438-1C49-BDB1-9A6F28B9BF68}" type="presOf" srcId="{0A33FEDB-5B4C-B24A-8D95-3202A80703F6}" destId="{66C925F9-3C23-E94E-AC9D-A8920356ED85}" srcOrd="0" destOrd="0" presId="urn:microsoft.com/office/officeart/2005/8/layout/radial1"/>
    <dgm:cxn modelId="{5F69C154-2BD8-5248-BAE4-0F894EB7E561}" type="presOf" srcId="{FF6EC9C0-207D-2747-A438-E4EB6D2C6199}" destId="{D10D9B4D-64F4-5B42-87D6-A373A7279FA4}" srcOrd="0" destOrd="0" presId="urn:microsoft.com/office/officeart/2005/8/layout/radial1"/>
    <dgm:cxn modelId="{66EC0D5E-05B9-CF45-AA19-316EDDE07AD9}" type="presOf" srcId="{4B37DC90-3B55-484E-8F09-120E06535102}" destId="{0F53816E-1C9A-DB4E-8637-DDCA5E97CABD}" srcOrd="0" destOrd="0" presId="urn:microsoft.com/office/officeart/2005/8/layout/radial1"/>
    <dgm:cxn modelId="{4435D260-E0BE-1344-B546-329AE9396B65}" type="presOf" srcId="{B0ECCD4B-5747-134F-A0CC-AD4C438E8584}" destId="{30489093-6785-BD47-AE4E-3AE1FE26F1D6}" srcOrd="0" destOrd="0" presId="urn:microsoft.com/office/officeart/2005/8/layout/radial1"/>
    <dgm:cxn modelId="{6198CC75-051A-334E-9E24-CA60A83B73CC}" type="presOf" srcId="{4082700A-F3D2-914F-BE3D-D8854CF1D596}" destId="{72FB86DA-DD94-3146-9714-C49F91553F76}" srcOrd="1" destOrd="0" presId="urn:microsoft.com/office/officeart/2005/8/layout/radial1"/>
    <dgm:cxn modelId="{EF99917B-0F46-AD4A-8CE2-904286DAC74F}" type="presOf" srcId="{0BFB3F5E-79B9-B844-97F4-3F940DE4F3D8}" destId="{8DB032D5-2472-DF4E-9013-5E6A1E0E6683}" srcOrd="0" destOrd="0" presId="urn:microsoft.com/office/officeart/2005/8/layout/radial1"/>
    <dgm:cxn modelId="{E2794B88-D885-C944-9BA7-7AC8AFECAB4E}" type="presOf" srcId="{E299CEDA-30A3-424E-BEC5-1890F78CC117}" destId="{F6B42790-14D7-2248-8485-8CF7EA3FCEC7}" srcOrd="0" destOrd="0" presId="urn:microsoft.com/office/officeart/2005/8/layout/radial1"/>
    <dgm:cxn modelId="{EF91D68B-8464-0148-9166-A4100D4B91C9}" type="presOf" srcId="{76B80CC1-C2C4-954B-8F00-12184C182993}" destId="{77C81893-CEED-F044-887F-0A022BDD9019}" srcOrd="1" destOrd="0" presId="urn:microsoft.com/office/officeart/2005/8/layout/radial1"/>
    <dgm:cxn modelId="{26E0638C-8F24-CA4A-8BD4-0AC62EDC1E6D}" type="presOf" srcId="{4C2EC929-2FF4-094A-AB0B-03D857F3DE18}" destId="{3DBC8FCA-2D3E-E74A-BEB1-4100CA2320D7}" srcOrd="1" destOrd="0" presId="urn:microsoft.com/office/officeart/2005/8/layout/radial1"/>
    <dgm:cxn modelId="{32037090-A2FD-5B4C-9AE5-E7779D49A1DE}" type="presOf" srcId="{2E2A5690-23FC-384C-8A2E-DBEBFB8678DE}" destId="{7B1547D0-F253-6646-8005-1A579D12F369}" srcOrd="1" destOrd="0" presId="urn:microsoft.com/office/officeart/2005/8/layout/radial1"/>
    <dgm:cxn modelId="{367DD496-C1A7-9141-959B-D42274BF326C}" type="presOf" srcId="{97E5E834-AE64-A944-A267-BBE4278D32AE}" destId="{8568C3E0-F49C-6B45-93E7-75E1AA3F5AFC}" srcOrd="0" destOrd="0" presId="urn:microsoft.com/office/officeart/2005/8/layout/radial1"/>
    <dgm:cxn modelId="{7774E8A0-959F-1440-9A93-F1B56DCC346B}" type="presOf" srcId="{A3898BEA-AC1F-2648-816B-E8CA573311CA}" destId="{A22D19E3-2DE0-D94F-819B-09098B03027E}" srcOrd="0" destOrd="0" presId="urn:microsoft.com/office/officeart/2005/8/layout/radial1"/>
    <dgm:cxn modelId="{308782A7-7CE4-CC41-A5D8-B703D112D4E9}" type="presOf" srcId="{EF1B7121-E761-8046-A1B9-31BE8E635BEC}" destId="{9763A219-48C7-6B4B-948C-C3D683759172}" srcOrd="0" destOrd="0" presId="urn:microsoft.com/office/officeart/2005/8/layout/radial1"/>
    <dgm:cxn modelId="{9E738FAF-3993-4A42-82C4-245AA66EEE85}" srcId="{B0ECCD4B-5747-134F-A0CC-AD4C438E8584}" destId="{C5CAD411-E30E-0949-8326-1AA5650221C8}" srcOrd="6" destOrd="0" parTransId="{2E2A5690-23FC-384C-8A2E-DBEBFB8678DE}" sibTransId="{DDC838B2-F9A9-4147-AFD8-9CF06072E31E}"/>
    <dgm:cxn modelId="{9E72C1B2-AC6F-374A-A29E-FD8D7EAA28D1}" srcId="{B0ECCD4B-5747-134F-A0CC-AD4C438E8584}" destId="{8675FFD6-E209-BC41-8A76-014059C6F7FD}" srcOrd="2" destOrd="0" parTransId="{50852B4B-6C7F-844A-8A9C-D034D8B34166}" sibTransId="{5CAA98C3-DD8F-F040-B548-43E65D359D71}"/>
    <dgm:cxn modelId="{D43F13B3-EA0D-3541-BDBB-F7B95F81129D}" type="presOf" srcId="{4C2EC929-2FF4-094A-AB0B-03D857F3DE18}" destId="{9E44CE55-48F6-7144-8F78-42E0BA352251}" srcOrd="0" destOrd="0" presId="urn:microsoft.com/office/officeart/2005/8/layout/radial1"/>
    <dgm:cxn modelId="{8128FDC7-29A7-DD44-89D1-BA0F53C3DAB4}" type="presOf" srcId="{50852B4B-6C7F-844A-8A9C-D034D8B34166}" destId="{A4BC970F-32F0-2F4B-9199-F8D1D4A05AFA}" srcOrd="1" destOrd="0" presId="urn:microsoft.com/office/officeart/2005/8/layout/radial1"/>
    <dgm:cxn modelId="{38F839C8-B520-8A4E-877F-42AC3A7850FF}" type="presOf" srcId="{0A33FEDB-5B4C-B24A-8D95-3202A80703F6}" destId="{420759E9-0857-D94D-8B01-EC01BB30B47E}" srcOrd="1" destOrd="0" presId="urn:microsoft.com/office/officeart/2005/8/layout/radial1"/>
    <dgm:cxn modelId="{91B984C8-2E58-B949-9929-8704AE6F03E3}" type="presOf" srcId="{76B80CC1-C2C4-954B-8F00-12184C182993}" destId="{2850977C-9650-204B-B80C-479EDE7AEBA1}" srcOrd="0" destOrd="0" presId="urn:microsoft.com/office/officeart/2005/8/layout/radial1"/>
    <dgm:cxn modelId="{A59000C9-3DDB-1E4B-8A6A-B8CF29DEBD82}" type="presOf" srcId="{E299CEDA-30A3-424E-BEC5-1890F78CC117}" destId="{178BAF24-FA7F-9841-B00C-0A6C557FE73E}" srcOrd="1" destOrd="0" presId="urn:microsoft.com/office/officeart/2005/8/layout/radial1"/>
    <dgm:cxn modelId="{63AA96CA-5487-1249-98AF-8CA0C9B10AE3}" type="presOf" srcId="{9A7D026B-F8FA-1546-8760-6FD438BFFF18}" destId="{018D21E0-E1BB-5143-AE44-EF7EC89610AB}" srcOrd="0" destOrd="0" presId="urn:microsoft.com/office/officeart/2005/8/layout/radial1"/>
    <dgm:cxn modelId="{4E576DCB-669A-FF42-9D57-FF3752B2236F}" srcId="{B0ECCD4B-5747-134F-A0CC-AD4C438E8584}" destId="{A3898BEA-AC1F-2648-816B-E8CA573311CA}" srcOrd="4" destOrd="0" parTransId="{4C2EC929-2FF4-094A-AB0B-03D857F3DE18}" sibTransId="{43939D8D-FA02-E14A-81D3-0ACFF45FF018}"/>
    <dgm:cxn modelId="{683EF6D1-AB50-4B49-AA94-25DB7CC6F026}" type="presOf" srcId="{8675FFD6-E209-BC41-8A76-014059C6F7FD}" destId="{BF4199E6-863D-2343-A940-EA73216B093D}" srcOrd="0" destOrd="0" presId="urn:microsoft.com/office/officeart/2005/8/layout/radial1"/>
    <dgm:cxn modelId="{09EB73D4-F68F-264D-908D-8BC6F712302E}" type="presOf" srcId="{C5CAD411-E30E-0949-8326-1AA5650221C8}" destId="{6A9F640F-4B8C-EB46-85D2-C2EC7E39687C}" srcOrd="0" destOrd="0" presId="urn:microsoft.com/office/officeart/2005/8/layout/radial1"/>
    <dgm:cxn modelId="{6CBC26DC-8B40-6941-A5BA-B5BA066F07D8}" type="presOf" srcId="{4082700A-F3D2-914F-BE3D-D8854CF1D596}" destId="{B01415DB-4938-5D47-88E3-9070DF26048D}" srcOrd="0" destOrd="0" presId="urn:microsoft.com/office/officeart/2005/8/layout/radial1"/>
    <dgm:cxn modelId="{14F0D8DD-D283-614C-B9A6-1888E764BC09}" srcId="{B0ECCD4B-5747-134F-A0CC-AD4C438E8584}" destId="{FF6EC9C0-207D-2747-A438-E4EB6D2C6199}" srcOrd="0" destOrd="0" parTransId="{4B37DC90-3B55-484E-8F09-120E06535102}" sibTransId="{3AA3409C-62B8-5B48-A425-0587D84E924D}"/>
    <dgm:cxn modelId="{8BDE27EE-6CD6-314A-983C-F0B17E717ADA}" type="presOf" srcId="{2E2A5690-23FC-384C-8A2E-DBEBFB8678DE}" destId="{2E37F1DE-0353-6545-9177-C12DB78FD87E}" srcOrd="0" destOrd="0" presId="urn:microsoft.com/office/officeart/2005/8/layout/radial1"/>
    <dgm:cxn modelId="{D0DCEDF1-9530-E54E-90D5-F39C25E77D5C}" srcId="{B0ECCD4B-5747-134F-A0CC-AD4C438E8584}" destId="{7AB00AB5-7BC2-6948-B435-4C32B06097D4}" srcOrd="1" destOrd="0" parTransId="{0A33FEDB-5B4C-B24A-8D95-3202A80703F6}" sibTransId="{BB8565A1-FFA3-5045-913E-0531B0FA2C05}"/>
    <dgm:cxn modelId="{A5D194F9-901A-8F47-B4AB-29FDBCD8F900}" srcId="{B0ECCD4B-5747-134F-A0CC-AD4C438E8584}" destId="{9A7D026B-F8FA-1546-8760-6FD438BFFF18}" srcOrd="3" destOrd="0" parTransId="{E299CEDA-30A3-424E-BEC5-1890F78CC117}" sibTransId="{1989306E-A49F-4E4B-A9AB-637BBBE4D160}"/>
    <dgm:cxn modelId="{20E209B0-6153-D64D-9A0A-FB642BD1D789}" type="presParOf" srcId="{8DB032D5-2472-DF4E-9013-5E6A1E0E6683}" destId="{30489093-6785-BD47-AE4E-3AE1FE26F1D6}" srcOrd="0" destOrd="0" presId="urn:microsoft.com/office/officeart/2005/8/layout/radial1"/>
    <dgm:cxn modelId="{70F292F5-0D55-804E-A633-46A4197922B9}" type="presParOf" srcId="{8DB032D5-2472-DF4E-9013-5E6A1E0E6683}" destId="{0F53816E-1C9A-DB4E-8637-DDCA5E97CABD}" srcOrd="1" destOrd="0" presId="urn:microsoft.com/office/officeart/2005/8/layout/radial1"/>
    <dgm:cxn modelId="{A2C30114-79D0-6548-BE56-A991019528BC}" type="presParOf" srcId="{0F53816E-1C9A-DB4E-8637-DDCA5E97CABD}" destId="{E73D0BE8-2000-6C4B-A79D-CA249BB2379E}" srcOrd="0" destOrd="0" presId="urn:microsoft.com/office/officeart/2005/8/layout/radial1"/>
    <dgm:cxn modelId="{60BFC0D0-1A2A-5143-A25D-6F7A7E0893C9}" type="presParOf" srcId="{8DB032D5-2472-DF4E-9013-5E6A1E0E6683}" destId="{D10D9B4D-64F4-5B42-87D6-A373A7279FA4}" srcOrd="2" destOrd="0" presId="urn:microsoft.com/office/officeart/2005/8/layout/radial1"/>
    <dgm:cxn modelId="{3ED077AA-A021-F041-A0BF-DC2189C1A0B2}" type="presParOf" srcId="{8DB032D5-2472-DF4E-9013-5E6A1E0E6683}" destId="{66C925F9-3C23-E94E-AC9D-A8920356ED85}" srcOrd="3" destOrd="0" presId="urn:microsoft.com/office/officeart/2005/8/layout/radial1"/>
    <dgm:cxn modelId="{C1089AB4-AB55-0742-81A9-911CA5B9D3FE}" type="presParOf" srcId="{66C925F9-3C23-E94E-AC9D-A8920356ED85}" destId="{420759E9-0857-D94D-8B01-EC01BB30B47E}" srcOrd="0" destOrd="0" presId="urn:microsoft.com/office/officeart/2005/8/layout/radial1"/>
    <dgm:cxn modelId="{7FC8441D-260F-C64F-9125-2974E8E8A6BE}" type="presParOf" srcId="{8DB032D5-2472-DF4E-9013-5E6A1E0E6683}" destId="{AC8E077B-B841-FE46-8841-C1B64815796E}" srcOrd="4" destOrd="0" presId="urn:microsoft.com/office/officeart/2005/8/layout/radial1"/>
    <dgm:cxn modelId="{8A38669B-0EAF-EA45-A476-F06734383BCB}" type="presParOf" srcId="{8DB032D5-2472-DF4E-9013-5E6A1E0E6683}" destId="{72CC4234-50FF-A240-8914-FF0CBC717F3E}" srcOrd="5" destOrd="0" presId="urn:microsoft.com/office/officeart/2005/8/layout/radial1"/>
    <dgm:cxn modelId="{B6DB5B5A-FBF6-6247-A2F1-6786F2B022F1}" type="presParOf" srcId="{72CC4234-50FF-A240-8914-FF0CBC717F3E}" destId="{A4BC970F-32F0-2F4B-9199-F8D1D4A05AFA}" srcOrd="0" destOrd="0" presId="urn:microsoft.com/office/officeart/2005/8/layout/radial1"/>
    <dgm:cxn modelId="{149B19FA-8F8D-BE4C-BEBC-AE9BB27E265C}" type="presParOf" srcId="{8DB032D5-2472-DF4E-9013-5E6A1E0E6683}" destId="{BF4199E6-863D-2343-A940-EA73216B093D}" srcOrd="6" destOrd="0" presId="urn:microsoft.com/office/officeart/2005/8/layout/radial1"/>
    <dgm:cxn modelId="{9E3E1998-BB9E-874C-A19C-8A71C0BD1043}" type="presParOf" srcId="{8DB032D5-2472-DF4E-9013-5E6A1E0E6683}" destId="{F6B42790-14D7-2248-8485-8CF7EA3FCEC7}" srcOrd="7" destOrd="0" presId="urn:microsoft.com/office/officeart/2005/8/layout/radial1"/>
    <dgm:cxn modelId="{1314C682-F3CD-DF4C-A69D-AC3AD446314C}" type="presParOf" srcId="{F6B42790-14D7-2248-8485-8CF7EA3FCEC7}" destId="{178BAF24-FA7F-9841-B00C-0A6C557FE73E}" srcOrd="0" destOrd="0" presId="urn:microsoft.com/office/officeart/2005/8/layout/radial1"/>
    <dgm:cxn modelId="{FB32348E-3A4C-F747-BF6F-65A9646A7E4C}" type="presParOf" srcId="{8DB032D5-2472-DF4E-9013-5E6A1E0E6683}" destId="{018D21E0-E1BB-5143-AE44-EF7EC89610AB}" srcOrd="8" destOrd="0" presId="urn:microsoft.com/office/officeart/2005/8/layout/radial1"/>
    <dgm:cxn modelId="{6EB49D26-7372-9A48-84BA-34DAFF4F9509}" type="presParOf" srcId="{8DB032D5-2472-DF4E-9013-5E6A1E0E6683}" destId="{9E44CE55-48F6-7144-8F78-42E0BA352251}" srcOrd="9" destOrd="0" presId="urn:microsoft.com/office/officeart/2005/8/layout/radial1"/>
    <dgm:cxn modelId="{EE2D5C82-1EBC-2343-86A1-85D401661EF1}" type="presParOf" srcId="{9E44CE55-48F6-7144-8F78-42E0BA352251}" destId="{3DBC8FCA-2D3E-E74A-BEB1-4100CA2320D7}" srcOrd="0" destOrd="0" presId="urn:microsoft.com/office/officeart/2005/8/layout/radial1"/>
    <dgm:cxn modelId="{AA3850A1-9912-1142-BA19-DC07D905ED8E}" type="presParOf" srcId="{8DB032D5-2472-DF4E-9013-5E6A1E0E6683}" destId="{A22D19E3-2DE0-D94F-819B-09098B03027E}" srcOrd="10" destOrd="0" presId="urn:microsoft.com/office/officeart/2005/8/layout/radial1"/>
    <dgm:cxn modelId="{95583FBA-13C3-CA42-8393-3DDF516CD428}" type="presParOf" srcId="{8DB032D5-2472-DF4E-9013-5E6A1E0E6683}" destId="{B01415DB-4938-5D47-88E3-9070DF26048D}" srcOrd="11" destOrd="0" presId="urn:microsoft.com/office/officeart/2005/8/layout/radial1"/>
    <dgm:cxn modelId="{3B853C5E-30C6-1644-B87A-4F37ED0AC359}" type="presParOf" srcId="{B01415DB-4938-5D47-88E3-9070DF26048D}" destId="{72FB86DA-DD94-3146-9714-C49F91553F76}" srcOrd="0" destOrd="0" presId="urn:microsoft.com/office/officeart/2005/8/layout/radial1"/>
    <dgm:cxn modelId="{596B5CD4-5E76-3144-A685-3500B0A8027A}" type="presParOf" srcId="{8DB032D5-2472-DF4E-9013-5E6A1E0E6683}" destId="{9763A219-48C7-6B4B-948C-C3D683759172}" srcOrd="12" destOrd="0" presId="urn:microsoft.com/office/officeart/2005/8/layout/radial1"/>
    <dgm:cxn modelId="{8696D1B9-0810-F14F-A87A-28141F0ADC0C}" type="presParOf" srcId="{8DB032D5-2472-DF4E-9013-5E6A1E0E6683}" destId="{2E37F1DE-0353-6545-9177-C12DB78FD87E}" srcOrd="13" destOrd="0" presId="urn:microsoft.com/office/officeart/2005/8/layout/radial1"/>
    <dgm:cxn modelId="{79B9FC14-0A2E-9E44-823D-20E4BF9AD22F}" type="presParOf" srcId="{2E37F1DE-0353-6545-9177-C12DB78FD87E}" destId="{7B1547D0-F253-6646-8005-1A579D12F369}" srcOrd="0" destOrd="0" presId="urn:microsoft.com/office/officeart/2005/8/layout/radial1"/>
    <dgm:cxn modelId="{6702F188-CF4F-E141-89F5-766E7D1F2D6F}" type="presParOf" srcId="{8DB032D5-2472-DF4E-9013-5E6A1E0E6683}" destId="{6A9F640F-4B8C-EB46-85D2-C2EC7E39687C}" srcOrd="14" destOrd="0" presId="urn:microsoft.com/office/officeart/2005/8/layout/radial1"/>
    <dgm:cxn modelId="{2AB8CF57-BA9E-3047-A936-FCD66E215A0A}" type="presParOf" srcId="{8DB032D5-2472-DF4E-9013-5E6A1E0E6683}" destId="{2850977C-9650-204B-B80C-479EDE7AEBA1}" srcOrd="15" destOrd="0" presId="urn:microsoft.com/office/officeart/2005/8/layout/radial1"/>
    <dgm:cxn modelId="{014A6C0D-04F8-0D46-ADC9-DE5F2D3B5248}" type="presParOf" srcId="{2850977C-9650-204B-B80C-479EDE7AEBA1}" destId="{77C81893-CEED-F044-887F-0A022BDD9019}" srcOrd="0" destOrd="0" presId="urn:microsoft.com/office/officeart/2005/8/layout/radial1"/>
    <dgm:cxn modelId="{24386ED9-5ACA-3640-B6ED-BBEF12C98960}" type="presParOf" srcId="{8DB032D5-2472-DF4E-9013-5E6A1E0E6683}" destId="{8568C3E0-F49C-6B45-93E7-75E1AA3F5AFC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FB3F5E-79B9-B844-97F4-3F940DE4F3D8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ECCD4B-5747-134F-A0CC-AD4C438E8584}">
      <dgm:prSet phldrT="[Text]" custT="1"/>
      <dgm:spPr/>
      <dgm:t>
        <a:bodyPr/>
        <a:lstStyle/>
        <a:p>
          <a:r>
            <a:rPr lang="en-US" sz="1500" dirty="0"/>
            <a:t>Adverse Childhood Experiences</a:t>
          </a:r>
        </a:p>
      </dgm:t>
    </dgm:pt>
    <dgm:pt modelId="{2E38E1BC-B4FD-7D4F-A659-3E0DCA92D36E}" type="parTrans" cxnId="{4550202B-762D-7741-9600-38C69E499295}">
      <dgm:prSet/>
      <dgm:spPr/>
      <dgm:t>
        <a:bodyPr/>
        <a:lstStyle/>
        <a:p>
          <a:endParaRPr lang="en-US"/>
        </a:p>
      </dgm:t>
    </dgm:pt>
    <dgm:pt modelId="{C9C6F3F8-A3D1-1941-BC13-56466435832F}" type="sibTrans" cxnId="{4550202B-762D-7741-9600-38C69E499295}">
      <dgm:prSet/>
      <dgm:spPr/>
      <dgm:t>
        <a:bodyPr/>
        <a:lstStyle/>
        <a:p>
          <a:endParaRPr lang="en-US"/>
        </a:p>
      </dgm:t>
    </dgm:pt>
    <dgm:pt modelId="{FF6EC9C0-207D-2747-A438-E4EB6D2C6199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Traumatic Brain Injury,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Fractures,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Burns</a:t>
          </a:r>
        </a:p>
      </dgm:t>
    </dgm:pt>
    <dgm:pt modelId="{4B37DC90-3B55-484E-8F09-120E06535102}" type="parTrans" cxnId="{14F0D8DD-D283-614C-B9A6-1888E764BC09}">
      <dgm:prSet/>
      <dgm:spPr/>
      <dgm:t>
        <a:bodyPr/>
        <a:lstStyle/>
        <a:p>
          <a:endParaRPr lang="en-US"/>
        </a:p>
      </dgm:t>
    </dgm:pt>
    <dgm:pt modelId="{3AA3409C-62B8-5B48-A425-0587D84E924D}" type="sibTrans" cxnId="{14F0D8DD-D283-614C-B9A6-1888E764BC09}">
      <dgm:prSet/>
      <dgm:spPr/>
      <dgm:t>
        <a:bodyPr/>
        <a:lstStyle/>
        <a:p>
          <a:endParaRPr lang="en-US"/>
        </a:p>
      </dgm:t>
    </dgm:pt>
    <dgm:pt modelId="{8675FFD6-E209-BC41-8A76-014059C6F7FD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Unintended Pregnancy,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Pregnancy Complication,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Fetal Death</a:t>
          </a:r>
        </a:p>
      </dgm:t>
    </dgm:pt>
    <dgm:pt modelId="{50852B4B-6C7F-844A-8A9C-D034D8B34166}" type="parTrans" cxnId="{9E72C1B2-AC6F-374A-A29E-FD8D7EAA28D1}">
      <dgm:prSet/>
      <dgm:spPr/>
      <dgm:t>
        <a:bodyPr/>
        <a:lstStyle/>
        <a:p>
          <a:endParaRPr lang="en-US"/>
        </a:p>
      </dgm:t>
    </dgm:pt>
    <dgm:pt modelId="{5CAA98C3-DD8F-F040-B548-43E65D359D71}" type="sibTrans" cxnId="{9E72C1B2-AC6F-374A-A29E-FD8D7EAA28D1}">
      <dgm:prSet/>
      <dgm:spPr/>
      <dgm:t>
        <a:bodyPr/>
        <a:lstStyle/>
        <a:p>
          <a:endParaRPr lang="en-US"/>
        </a:p>
      </dgm:t>
    </dgm:pt>
    <dgm:pt modelId="{9A7D026B-F8FA-1546-8760-6FD438BFFF18}">
      <dgm:prSet phldrT="[Text]" custT="1"/>
      <dgm:spPr/>
      <dgm:t>
        <a:bodyPr/>
        <a:lstStyle/>
        <a:p>
          <a:r>
            <a:rPr lang="en-US" sz="1200" dirty="0"/>
            <a:t>HIV/AIDS, </a:t>
          </a:r>
        </a:p>
        <a:p>
          <a:r>
            <a:rPr lang="en-US" sz="1200" dirty="0"/>
            <a:t>Sexually Transmitted Infections, </a:t>
          </a:r>
        </a:p>
        <a:p>
          <a:r>
            <a:rPr lang="en-US" sz="1200" dirty="0"/>
            <a:t>Hepatitis</a:t>
          </a:r>
        </a:p>
      </dgm:t>
    </dgm:pt>
    <dgm:pt modelId="{E299CEDA-30A3-424E-BEC5-1890F78CC117}" type="parTrans" cxnId="{A5D194F9-901A-8F47-B4AB-29FDBCD8F900}">
      <dgm:prSet/>
      <dgm:spPr/>
      <dgm:t>
        <a:bodyPr/>
        <a:lstStyle/>
        <a:p>
          <a:endParaRPr lang="en-US"/>
        </a:p>
      </dgm:t>
    </dgm:pt>
    <dgm:pt modelId="{1989306E-A49F-4E4B-A9AB-637BBBE4D160}" type="sibTrans" cxnId="{A5D194F9-901A-8F47-B4AB-29FDBCD8F900}">
      <dgm:prSet/>
      <dgm:spPr/>
      <dgm:t>
        <a:bodyPr/>
        <a:lstStyle/>
        <a:p>
          <a:endParaRPr lang="en-US"/>
        </a:p>
      </dgm:t>
    </dgm:pt>
    <dgm:pt modelId="{A3898BEA-AC1F-2648-816B-E8CA573311CA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Cancer, </a:t>
          </a:r>
        </a:p>
        <a:p>
          <a:r>
            <a:rPr lang="en-US" sz="1200" dirty="0">
              <a:solidFill>
                <a:srgbClr val="C00000"/>
              </a:solidFill>
            </a:rPr>
            <a:t>Lung Disease, </a:t>
          </a:r>
        </a:p>
        <a:p>
          <a:r>
            <a:rPr lang="en-US" sz="1200" dirty="0">
              <a:solidFill>
                <a:srgbClr val="C00000"/>
              </a:solidFill>
            </a:rPr>
            <a:t>Ischemic Heart Disease, </a:t>
          </a:r>
        </a:p>
        <a:p>
          <a:r>
            <a:rPr lang="en-US" sz="1200" dirty="0">
              <a:solidFill>
                <a:srgbClr val="C00000"/>
              </a:solidFill>
            </a:rPr>
            <a:t>Diabetes</a:t>
          </a:r>
        </a:p>
      </dgm:t>
    </dgm:pt>
    <dgm:pt modelId="{4C2EC929-2FF4-094A-AB0B-03D857F3DE18}" type="parTrans" cxnId="{4E576DCB-669A-FF42-9D57-FF3752B2236F}">
      <dgm:prSet/>
      <dgm:spPr/>
      <dgm:t>
        <a:bodyPr/>
        <a:lstStyle/>
        <a:p>
          <a:endParaRPr lang="en-US"/>
        </a:p>
      </dgm:t>
    </dgm:pt>
    <dgm:pt modelId="{43939D8D-FA02-E14A-81D3-0ACFF45FF018}" type="sibTrans" cxnId="{4E576DCB-669A-FF42-9D57-FF3752B2236F}">
      <dgm:prSet/>
      <dgm:spPr/>
      <dgm:t>
        <a:bodyPr/>
        <a:lstStyle/>
        <a:p>
          <a:endParaRPr lang="en-US"/>
        </a:p>
      </dgm:t>
    </dgm:pt>
    <dgm:pt modelId="{7AB00AB5-7BC2-6948-B435-4C32B06097D4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Depression,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Anxiety,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Suicide,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PTSD</a:t>
          </a:r>
        </a:p>
      </dgm:t>
    </dgm:pt>
    <dgm:pt modelId="{0A33FEDB-5B4C-B24A-8D95-3202A80703F6}" type="parTrans" cxnId="{D0DCEDF1-9530-E54E-90D5-F39C25E77D5C}">
      <dgm:prSet/>
      <dgm:spPr/>
      <dgm:t>
        <a:bodyPr/>
        <a:lstStyle/>
        <a:p>
          <a:endParaRPr lang="en-US"/>
        </a:p>
      </dgm:t>
    </dgm:pt>
    <dgm:pt modelId="{BB8565A1-FFA3-5045-913E-0531B0FA2C05}" type="sibTrans" cxnId="{D0DCEDF1-9530-E54E-90D5-F39C25E77D5C}">
      <dgm:prSet/>
      <dgm:spPr/>
      <dgm:t>
        <a:bodyPr/>
        <a:lstStyle/>
        <a:p>
          <a:endParaRPr lang="en-US"/>
        </a:p>
      </dgm:t>
    </dgm:pt>
    <dgm:pt modelId="{EF1B7121-E761-8046-A1B9-31BE8E635BEC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Alcohol/Drug Abuse, </a:t>
          </a:r>
        </a:p>
        <a:p>
          <a:r>
            <a:rPr lang="en-US" sz="1200" dirty="0">
              <a:solidFill>
                <a:srgbClr val="C00000"/>
              </a:solidFill>
            </a:rPr>
            <a:t>Unsafe Sex,</a:t>
          </a:r>
        </a:p>
        <a:p>
          <a:r>
            <a:rPr lang="en-US" sz="1200" dirty="0">
              <a:solidFill>
                <a:srgbClr val="C00000"/>
              </a:solidFill>
            </a:rPr>
            <a:t>High Risk Sports</a:t>
          </a:r>
        </a:p>
      </dgm:t>
    </dgm:pt>
    <dgm:pt modelId="{4082700A-F3D2-914F-BE3D-D8854CF1D596}" type="parTrans" cxnId="{366DA216-B2F4-654F-9AB2-2C335DA7937F}">
      <dgm:prSet/>
      <dgm:spPr/>
      <dgm:t>
        <a:bodyPr/>
        <a:lstStyle/>
        <a:p>
          <a:endParaRPr lang="en-US"/>
        </a:p>
      </dgm:t>
    </dgm:pt>
    <dgm:pt modelId="{ADB66E26-DB93-FA42-B79F-D269786141DE}" type="sibTrans" cxnId="{366DA216-B2F4-654F-9AB2-2C335DA7937F}">
      <dgm:prSet/>
      <dgm:spPr/>
      <dgm:t>
        <a:bodyPr/>
        <a:lstStyle/>
        <a:p>
          <a:endParaRPr lang="en-US"/>
        </a:p>
      </dgm:t>
    </dgm:pt>
    <dgm:pt modelId="{C5CAD411-E30E-0949-8326-1AA5650221C8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Education</a:t>
          </a:r>
        </a:p>
        <a:p>
          <a:r>
            <a:rPr lang="en-US" sz="1200" dirty="0">
              <a:solidFill>
                <a:srgbClr val="C00000"/>
              </a:solidFill>
            </a:rPr>
            <a:t>Occupation</a:t>
          </a:r>
        </a:p>
        <a:p>
          <a:r>
            <a:rPr lang="en-US" sz="1200" dirty="0">
              <a:solidFill>
                <a:srgbClr val="C00000"/>
              </a:solidFill>
            </a:rPr>
            <a:t>Income</a:t>
          </a:r>
        </a:p>
      </dgm:t>
    </dgm:pt>
    <dgm:pt modelId="{2E2A5690-23FC-384C-8A2E-DBEBFB8678DE}" type="parTrans" cxnId="{9E738FAF-3993-4A42-82C4-245AA66EEE85}">
      <dgm:prSet/>
      <dgm:spPr/>
      <dgm:t>
        <a:bodyPr/>
        <a:lstStyle/>
        <a:p>
          <a:endParaRPr lang="en-US"/>
        </a:p>
      </dgm:t>
    </dgm:pt>
    <dgm:pt modelId="{DDC838B2-F9A9-4147-AFD8-9CF06072E31E}" type="sibTrans" cxnId="{9E738FAF-3993-4A42-82C4-245AA66EEE85}">
      <dgm:prSet/>
      <dgm:spPr/>
      <dgm:t>
        <a:bodyPr/>
        <a:lstStyle/>
        <a:p>
          <a:endParaRPr lang="en-US"/>
        </a:p>
      </dgm:t>
    </dgm:pt>
    <dgm:pt modelId="{97E5E834-AE64-A944-A267-BBE4278D32AE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Relationships,</a:t>
          </a:r>
        </a:p>
        <a:p>
          <a:r>
            <a:rPr lang="en-US" sz="1200" dirty="0">
              <a:solidFill>
                <a:srgbClr val="C00000"/>
              </a:solidFill>
            </a:rPr>
            <a:t>Multiple Marriages,</a:t>
          </a:r>
        </a:p>
        <a:p>
          <a:r>
            <a:rPr lang="en-US" sz="1200" dirty="0">
              <a:solidFill>
                <a:srgbClr val="C00000"/>
              </a:solidFill>
            </a:rPr>
            <a:t>Parenting</a:t>
          </a:r>
        </a:p>
      </dgm:t>
    </dgm:pt>
    <dgm:pt modelId="{76B80CC1-C2C4-954B-8F00-12184C182993}" type="parTrans" cxnId="{C43F3741-8778-CE42-AC53-C279014F82BE}">
      <dgm:prSet/>
      <dgm:spPr/>
      <dgm:t>
        <a:bodyPr/>
        <a:lstStyle/>
        <a:p>
          <a:endParaRPr lang="en-US"/>
        </a:p>
      </dgm:t>
    </dgm:pt>
    <dgm:pt modelId="{4DBAF451-62BE-F447-A248-6AEFA88696F5}" type="sibTrans" cxnId="{C43F3741-8778-CE42-AC53-C279014F82BE}">
      <dgm:prSet/>
      <dgm:spPr/>
      <dgm:t>
        <a:bodyPr/>
        <a:lstStyle/>
        <a:p>
          <a:endParaRPr lang="en-US"/>
        </a:p>
      </dgm:t>
    </dgm:pt>
    <dgm:pt modelId="{8DB032D5-2472-DF4E-9013-5E6A1E0E6683}" type="pres">
      <dgm:prSet presAssocID="{0BFB3F5E-79B9-B844-97F4-3F940DE4F3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489093-6785-BD47-AE4E-3AE1FE26F1D6}" type="pres">
      <dgm:prSet presAssocID="{B0ECCD4B-5747-134F-A0CC-AD4C438E8584}" presName="centerShape" presStyleLbl="node0" presStyleIdx="0" presStyleCnt="1" custScaleX="118308" custScaleY="118308"/>
      <dgm:spPr/>
    </dgm:pt>
    <dgm:pt modelId="{0F53816E-1C9A-DB4E-8637-DDCA5E97CABD}" type="pres">
      <dgm:prSet presAssocID="{4B37DC90-3B55-484E-8F09-120E06535102}" presName="Name9" presStyleLbl="parChTrans1D2" presStyleIdx="0" presStyleCnt="8"/>
      <dgm:spPr/>
    </dgm:pt>
    <dgm:pt modelId="{E73D0BE8-2000-6C4B-A79D-CA249BB2379E}" type="pres">
      <dgm:prSet presAssocID="{4B37DC90-3B55-484E-8F09-120E06535102}" presName="connTx" presStyleLbl="parChTrans1D2" presStyleIdx="0" presStyleCnt="8"/>
      <dgm:spPr/>
    </dgm:pt>
    <dgm:pt modelId="{D10D9B4D-64F4-5B42-87D6-A373A7279FA4}" type="pres">
      <dgm:prSet presAssocID="{FF6EC9C0-207D-2747-A438-E4EB6D2C6199}" presName="node" presStyleLbl="node1" presStyleIdx="0" presStyleCnt="8" custScaleX="111735" custScaleY="111735">
        <dgm:presLayoutVars>
          <dgm:bulletEnabled val="1"/>
        </dgm:presLayoutVars>
      </dgm:prSet>
      <dgm:spPr/>
    </dgm:pt>
    <dgm:pt modelId="{66C925F9-3C23-E94E-AC9D-A8920356ED85}" type="pres">
      <dgm:prSet presAssocID="{0A33FEDB-5B4C-B24A-8D95-3202A80703F6}" presName="Name9" presStyleLbl="parChTrans1D2" presStyleIdx="1" presStyleCnt="8"/>
      <dgm:spPr/>
    </dgm:pt>
    <dgm:pt modelId="{420759E9-0857-D94D-8B01-EC01BB30B47E}" type="pres">
      <dgm:prSet presAssocID="{0A33FEDB-5B4C-B24A-8D95-3202A80703F6}" presName="connTx" presStyleLbl="parChTrans1D2" presStyleIdx="1" presStyleCnt="8"/>
      <dgm:spPr/>
    </dgm:pt>
    <dgm:pt modelId="{AC8E077B-B841-FE46-8841-C1B64815796E}" type="pres">
      <dgm:prSet presAssocID="{7AB00AB5-7BC2-6948-B435-4C32B06097D4}" presName="node" presStyleLbl="node1" presStyleIdx="1" presStyleCnt="8" custScaleX="111735" custScaleY="111735">
        <dgm:presLayoutVars>
          <dgm:bulletEnabled val="1"/>
        </dgm:presLayoutVars>
      </dgm:prSet>
      <dgm:spPr/>
    </dgm:pt>
    <dgm:pt modelId="{72CC4234-50FF-A240-8914-FF0CBC717F3E}" type="pres">
      <dgm:prSet presAssocID="{50852B4B-6C7F-844A-8A9C-D034D8B34166}" presName="Name9" presStyleLbl="parChTrans1D2" presStyleIdx="2" presStyleCnt="8"/>
      <dgm:spPr/>
    </dgm:pt>
    <dgm:pt modelId="{A4BC970F-32F0-2F4B-9199-F8D1D4A05AFA}" type="pres">
      <dgm:prSet presAssocID="{50852B4B-6C7F-844A-8A9C-D034D8B34166}" presName="connTx" presStyleLbl="parChTrans1D2" presStyleIdx="2" presStyleCnt="8"/>
      <dgm:spPr/>
    </dgm:pt>
    <dgm:pt modelId="{BF4199E6-863D-2343-A940-EA73216B093D}" type="pres">
      <dgm:prSet presAssocID="{8675FFD6-E209-BC41-8A76-014059C6F7FD}" presName="node" presStyleLbl="node1" presStyleIdx="2" presStyleCnt="8" custScaleX="111735" custScaleY="111735">
        <dgm:presLayoutVars>
          <dgm:bulletEnabled val="1"/>
        </dgm:presLayoutVars>
      </dgm:prSet>
      <dgm:spPr/>
    </dgm:pt>
    <dgm:pt modelId="{F6B42790-14D7-2248-8485-8CF7EA3FCEC7}" type="pres">
      <dgm:prSet presAssocID="{E299CEDA-30A3-424E-BEC5-1890F78CC117}" presName="Name9" presStyleLbl="parChTrans1D2" presStyleIdx="3" presStyleCnt="8"/>
      <dgm:spPr/>
    </dgm:pt>
    <dgm:pt modelId="{178BAF24-FA7F-9841-B00C-0A6C557FE73E}" type="pres">
      <dgm:prSet presAssocID="{E299CEDA-30A3-424E-BEC5-1890F78CC117}" presName="connTx" presStyleLbl="parChTrans1D2" presStyleIdx="3" presStyleCnt="8"/>
      <dgm:spPr/>
    </dgm:pt>
    <dgm:pt modelId="{018D21E0-E1BB-5143-AE44-EF7EC89610AB}" type="pres">
      <dgm:prSet presAssocID="{9A7D026B-F8FA-1546-8760-6FD438BFFF18}" presName="node" presStyleLbl="node1" presStyleIdx="3" presStyleCnt="8" custScaleX="111735" custScaleY="111735">
        <dgm:presLayoutVars>
          <dgm:bulletEnabled val="1"/>
        </dgm:presLayoutVars>
      </dgm:prSet>
      <dgm:spPr/>
    </dgm:pt>
    <dgm:pt modelId="{9E44CE55-48F6-7144-8F78-42E0BA352251}" type="pres">
      <dgm:prSet presAssocID="{4C2EC929-2FF4-094A-AB0B-03D857F3DE18}" presName="Name9" presStyleLbl="parChTrans1D2" presStyleIdx="4" presStyleCnt="8"/>
      <dgm:spPr/>
    </dgm:pt>
    <dgm:pt modelId="{3DBC8FCA-2D3E-E74A-BEB1-4100CA2320D7}" type="pres">
      <dgm:prSet presAssocID="{4C2EC929-2FF4-094A-AB0B-03D857F3DE18}" presName="connTx" presStyleLbl="parChTrans1D2" presStyleIdx="4" presStyleCnt="8"/>
      <dgm:spPr/>
    </dgm:pt>
    <dgm:pt modelId="{A22D19E3-2DE0-D94F-819B-09098B03027E}" type="pres">
      <dgm:prSet presAssocID="{A3898BEA-AC1F-2648-816B-E8CA573311CA}" presName="node" presStyleLbl="node1" presStyleIdx="4" presStyleCnt="8" custScaleX="111735" custScaleY="111735">
        <dgm:presLayoutVars>
          <dgm:bulletEnabled val="1"/>
        </dgm:presLayoutVars>
      </dgm:prSet>
      <dgm:spPr/>
    </dgm:pt>
    <dgm:pt modelId="{B01415DB-4938-5D47-88E3-9070DF26048D}" type="pres">
      <dgm:prSet presAssocID="{4082700A-F3D2-914F-BE3D-D8854CF1D596}" presName="Name9" presStyleLbl="parChTrans1D2" presStyleIdx="5" presStyleCnt="8"/>
      <dgm:spPr/>
    </dgm:pt>
    <dgm:pt modelId="{72FB86DA-DD94-3146-9714-C49F91553F76}" type="pres">
      <dgm:prSet presAssocID="{4082700A-F3D2-914F-BE3D-D8854CF1D596}" presName="connTx" presStyleLbl="parChTrans1D2" presStyleIdx="5" presStyleCnt="8"/>
      <dgm:spPr/>
    </dgm:pt>
    <dgm:pt modelId="{9763A219-48C7-6B4B-948C-C3D683759172}" type="pres">
      <dgm:prSet presAssocID="{EF1B7121-E761-8046-A1B9-31BE8E635BEC}" presName="node" presStyleLbl="node1" presStyleIdx="5" presStyleCnt="8" custScaleX="111735" custScaleY="111735">
        <dgm:presLayoutVars>
          <dgm:bulletEnabled val="1"/>
        </dgm:presLayoutVars>
      </dgm:prSet>
      <dgm:spPr/>
    </dgm:pt>
    <dgm:pt modelId="{2E37F1DE-0353-6545-9177-C12DB78FD87E}" type="pres">
      <dgm:prSet presAssocID="{2E2A5690-23FC-384C-8A2E-DBEBFB8678DE}" presName="Name9" presStyleLbl="parChTrans1D2" presStyleIdx="6" presStyleCnt="8"/>
      <dgm:spPr/>
    </dgm:pt>
    <dgm:pt modelId="{7B1547D0-F253-6646-8005-1A579D12F369}" type="pres">
      <dgm:prSet presAssocID="{2E2A5690-23FC-384C-8A2E-DBEBFB8678DE}" presName="connTx" presStyleLbl="parChTrans1D2" presStyleIdx="6" presStyleCnt="8"/>
      <dgm:spPr/>
    </dgm:pt>
    <dgm:pt modelId="{6A9F640F-4B8C-EB46-85D2-C2EC7E39687C}" type="pres">
      <dgm:prSet presAssocID="{C5CAD411-E30E-0949-8326-1AA5650221C8}" presName="node" presStyleLbl="node1" presStyleIdx="6" presStyleCnt="8" custScaleX="111735" custScaleY="111735">
        <dgm:presLayoutVars>
          <dgm:bulletEnabled val="1"/>
        </dgm:presLayoutVars>
      </dgm:prSet>
      <dgm:spPr/>
    </dgm:pt>
    <dgm:pt modelId="{2850977C-9650-204B-B80C-479EDE7AEBA1}" type="pres">
      <dgm:prSet presAssocID="{76B80CC1-C2C4-954B-8F00-12184C182993}" presName="Name9" presStyleLbl="parChTrans1D2" presStyleIdx="7" presStyleCnt="8"/>
      <dgm:spPr/>
    </dgm:pt>
    <dgm:pt modelId="{77C81893-CEED-F044-887F-0A022BDD9019}" type="pres">
      <dgm:prSet presAssocID="{76B80CC1-C2C4-954B-8F00-12184C182993}" presName="connTx" presStyleLbl="parChTrans1D2" presStyleIdx="7" presStyleCnt="8"/>
      <dgm:spPr/>
    </dgm:pt>
    <dgm:pt modelId="{8568C3E0-F49C-6B45-93E7-75E1AA3F5AFC}" type="pres">
      <dgm:prSet presAssocID="{97E5E834-AE64-A944-A267-BBE4278D32AE}" presName="node" presStyleLbl="node1" presStyleIdx="7" presStyleCnt="8" custScaleX="111735" custScaleY="111735">
        <dgm:presLayoutVars>
          <dgm:bulletEnabled val="1"/>
        </dgm:presLayoutVars>
      </dgm:prSet>
      <dgm:spPr/>
    </dgm:pt>
  </dgm:ptLst>
  <dgm:cxnLst>
    <dgm:cxn modelId="{7BF2C405-E8CE-4D4E-B718-255CA90397F2}" type="presOf" srcId="{4B37DC90-3B55-484E-8F09-120E06535102}" destId="{E73D0BE8-2000-6C4B-A79D-CA249BB2379E}" srcOrd="1" destOrd="0" presId="urn:microsoft.com/office/officeart/2005/8/layout/radial1"/>
    <dgm:cxn modelId="{AA4F7B13-8E06-2C43-BA62-85EAF8972392}" type="presOf" srcId="{50852B4B-6C7F-844A-8A9C-D034D8B34166}" destId="{72CC4234-50FF-A240-8914-FF0CBC717F3E}" srcOrd="0" destOrd="0" presId="urn:microsoft.com/office/officeart/2005/8/layout/radial1"/>
    <dgm:cxn modelId="{366DA216-B2F4-654F-9AB2-2C335DA7937F}" srcId="{B0ECCD4B-5747-134F-A0CC-AD4C438E8584}" destId="{EF1B7121-E761-8046-A1B9-31BE8E635BEC}" srcOrd="5" destOrd="0" parTransId="{4082700A-F3D2-914F-BE3D-D8854CF1D596}" sibTransId="{ADB66E26-DB93-FA42-B79F-D269786141DE}"/>
    <dgm:cxn modelId="{ACC9561A-6581-CB4D-A25F-E5530A5B6254}" type="presOf" srcId="{7AB00AB5-7BC2-6948-B435-4C32B06097D4}" destId="{AC8E077B-B841-FE46-8841-C1B64815796E}" srcOrd="0" destOrd="0" presId="urn:microsoft.com/office/officeart/2005/8/layout/radial1"/>
    <dgm:cxn modelId="{4550202B-762D-7741-9600-38C69E499295}" srcId="{0BFB3F5E-79B9-B844-97F4-3F940DE4F3D8}" destId="{B0ECCD4B-5747-134F-A0CC-AD4C438E8584}" srcOrd="0" destOrd="0" parTransId="{2E38E1BC-B4FD-7D4F-A659-3E0DCA92D36E}" sibTransId="{C9C6F3F8-A3D1-1941-BC13-56466435832F}"/>
    <dgm:cxn modelId="{C43F3741-8778-CE42-AC53-C279014F82BE}" srcId="{B0ECCD4B-5747-134F-A0CC-AD4C438E8584}" destId="{97E5E834-AE64-A944-A267-BBE4278D32AE}" srcOrd="7" destOrd="0" parTransId="{76B80CC1-C2C4-954B-8F00-12184C182993}" sibTransId="{4DBAF451-62BE-F447-A248-6AEFA88696F5}"/>
    <dgm:cxn modelId="{B456B34E-0438-1C49-BDB1-9A6F28B9BF68}" type="presOf" srcId="{0A33FEDB-5B4C-B24A-8D95-3202A80703F6}" destId="{66C925F9-3C23-E94E-AC9D-A8920356ED85}" srcOrd="0" destOrd="0" presId="urn:microsoft.com/office/officeart/2005/8/layout/radial1"/>
    <dgm:cxn modelId="{5F69C154-2BD8-5248-BAE4-0F894EB7E561}" type="presOf" srcId="{FF6EC9C0-207D-2747-A438-E4EB6D2C6199}" destId="{D10D9B4D-64F4-5B42-87D6-A373A7279FA4}" srcOrd="0" destOrd="0" presId="urn:microsoft.com/office/officeart/2005/8/layout/radial1"/>
    <dgm:cxn modelId="{66EC0D5E-05B9-CF45-AA19-316EDDE07AD9}" type="presOf" srcId="{4B37DC90-3B55-484E-8F09-120E06535102}" destId="{0F53816E-1C9A-DB4E-8637-DDCA5E97CABD}" srcOrd="0" destOrd="0" presId="urn:microsoft.com/office/officeart/2005/8/layout/radial1"/>
    <dgm:cxn modelId="{4435D260-E0BE-1344-B546-329AE9396B65}" type="presOf" srcId="{B0ECCD4B-5747-134F-A0CC-AD4C438E8584}" destId="{30489093-6785-BD47-AE4E-3AE1FE26F1D6}" srcOrd="0" destOrd="0" presId="urn:microsoft.com/office/officeart/2005/8/layout/radial1"/>
    <dgm:cxn modelId="{6198CC75-051A-334E-9E24-CA60A83B73CC}" type="presOf" srcId="{4082700A-F3D2-914F-BE3D-D8854CF1D596}" destId="{72FB86DA-DD94-3146-9714-C49F91553F76}" srcOrd="1" destOrd="0" presId="urn:microsoft.com/office/officeart/2005/8/layout/radial1"/>
    <dgm:cxn modelId="{EF99917B-0F46-AD4A-8CE2-904286DAC74F}" type="presOf" srcId="{0BFB3F5E-79B9-B844-97F4-3F940DE4F3D8}" destId="{8DB032D5-2472-DF4E-9013-5E6A1E0E6683}" srcOrd="0" destOrd="0" presId="urn:microsoft.com/office/officeart/2005/8/layout/radial1"/>
    <dgm:cxn modelId="{E2794B88-D885-C944-9BA7-7AC8AFECAB4E}" type="presOf" srcId="{E299CEDA-30A3-424E-BEC5-1890F78CC117}" destId="{F6B42790-14D7-2248-8485-8CF7EA3FCEC7}" srcOrd="0" destOrd="0" presId="urn:microsoft.com/office/officeart/2005/8/layout/radial1"/>
    <dgm:cxn modelId="{EF91D68B-8464-0148-9166-A4100D4B91C9}" type="presOf" srcId="{76B80CC1-C2C4-954B-8F00-12184C182993}" destId="{77C81893-CEED-F044-887F-0A022BDD9019}" srcOrd="1" destOrd="0" presId="urn:microsoft.com/office/officeart/2005/8/layout/radial1"/>
    <dgm:cxn modelId="{26E0638C-8F24-CA4A-8BD4-0AC62EDC1E6D}" type="presOf" srcId="{4C2EC929-2FF4-094A-AB0B-03D857F3DE18}" destId="{3DBC8FCA-2D3E-E74A-BEB1-4100CA2320D7}" srcOrd="1" destOrd="0" presId="urn:microsoft.com/office/officeart/2005/8/layout/radial1"/>
    <dgm:cxn modelId="{32037090-A2FD-5B4C-9AE5-E7779D49A1DE}" type="presOf" srcId="{2E2A5690-23FC-384C-8A2E-DBEBFB8678DE}" destId="{7B1547D0-F253-6646-8005-1A579D12F369}" srcOrd="1" destOrd="0" presId="urn:microsoft.com/office/officeart/2005/8/layout/radial1"/>
    <dgm:cxn modelId="{367DD496-C1A7-9141-959B-D42274BF326C}" type="presOf" srcId="{97E5E834-AE64-A944-A267-BBE4278D32AE}" destId="{8568C3E0-F49C-6B45-93E7-75E1AA3F5AFC}" srcOrd="0" destOrd="0" presId="urn:microsoft.com/office/officeart/2005/8/layout/radial1"/>
    <dgm:cxn modelId="{7774E8A0-959F-1440-9A93-F1B56DCC346B}" type="presOf" srcId="{A3898BEA-AC1F-2648-816B-E8CA573311CA}" destId="{A22D19E3-2DE0-D94F-819B-09098B03027E}" srcOrd="0" destOrd="0" presId="urn:microsoft.com/office/officeart/2005/8/layout/radial1"/>
    <dgm:cxn modelId="{308782A7-7CE4-CC41-A5D8-B703D112D4E9}" type="presOf" srcId="{EF1B7121-E761-8046-A1B9-31BE8E635BEC}" destId="{9763A219-48C7-6B4B-948C-C3D683759172}" srcOrd="0" destOrd="0" presId="urn:microsoft.com/office/officeart/2005/8/layout/radial1"/>
    <dgm:cxn modelId="{9E738FAF-3993-4A42-82C4-245AA66EEE85}" srcId="{B0ECCD4B-5747-134F-A0CC-AD4C438E8584}" destId="{C5CAD411-E30E-0949-8326-1AA5650221C8}" srcOrd="6" destOrd="0" parTransId="{2E2A5690-23FC-384C-8A2E-DBEBFB8678DE}" sibTransId="{DDC838B2-F9A9-4147-AFD8-9CF06072E31E}"/>
    <dgm:cxn modelId="{9E72C1B2-AC6F-374A-A29E-FD8D7EAA28D1}" srcId="{B0ECCD4B-5747-134F-A0CC-AD4C438E8584}" destId="{8675FFD6-E209-BC41-8A76-014059C6F7FD}" srcOrd="2" destOrd="0" parTransId="{50852B4B-6C7F-844A-8A9C-D034D8B34166}" sibTransId="{5CAA98C3-DD8F-F040-B548-43E65D359D71}"/>
    <dgm:cxn modelId="{D43F13B3-EA0D-3541-BDBB-F7B95F81129D}" type="presOf" srcId="{4C2EC929-2FF4-094A-AB0B-03D857F3DE18}" destId="{9E44CE55-48F6-7144-8F78-42E0BA352251}" srcOrd="0" destOrd="0" presId="urn:microsoft.com/office/officeart/2005/8/layout/radial1"/>
    <dgm:cxn modelId="{8128FDC7-29A7-DD44-89D1-BA0F53C3DAB4}" type="presOf" srcId="{50852B4B-6C7F-844A-8A9C-D034D8B34166}" destId="{A4BC970F-32F0-2F4B-9199-F8D1D4A05AFA}" srcOrd="1" destOrd="0" presId="urn:microsoft.com/office/officeart/2005/8/layout/radial1"/>
    <dgm:cxn modelId="{38F839C8-B520-8A4E-877F-42AC3A7850FF}" type="presOf" srcId="{0A33FEDB-5B4C-B24A-8D95-3202A80703F6}" destId="{420759E9-0857-D94D-8B01-EC01BB30B47E}" srcOrd="1" destOrd="0" presId="urn:microsoft.com/office/officeart/2005/8/layout/radial1"/>
    <dgm:cxn modelId="{91B984C8-2E58-B949-9929-8704AE6F03E3}" type="presOf" srcId="{76B80CC1-C2C4-954B-8F00-12184C182993}" destId="{2850977C-9650-204B-B80C-479EDE7AEBA1}" srcOrd="0" destOrd="0" presId="urn:microsoft.com/office/officeart/2005/8/layout/radial1"/>
    <dgm:cxn modelId="{A59000C9-3DDB-1E4B-8A6A-B8CF29DEBD82}" type="presOf" srcId="{E299CEDA-30A3-424E-BEC5-1890F78CC117}" destId="{178BAF24-FA7F-9841-B00C-0A6C557FE73E}" srcOrd="1" destOrd="0" presId="urn:microsoft.com/office/officeart/2005/8/layout/radial1"/>
    <dgm:cxn modelId="{63AA96CA-5487-1249-98AF-8CA0C9B10AE3}" type="presOf" srcId="{9A7D026B-F8FA-1546-8760-6FD438BFFF18}" destId="{018D21E0-E1BB-5143-AE44-EF7EC89610AB}" srcOrd="0" destOrd="0" presId="urn:microsoft.com/office/officeart/2005/8/layout/radial1"/>
    <dgm:cxn modelId="{4E576DCB-669A-FF42-9D57-FF3752B2236F}" srcId="{B0ECCD4B-5747-134F-A0CC-AD4C438E8584}" destId="{A3898BEA-AC1F-2648-816B-E8CA573311CA}" srcOrd="4" destOrd="0" parTransId="{4C2EC929-2FF4-094A-AB0B-03D857F3DE18}" sibTransId="{43939D8D-FA02-E14A-81D3-0ACFF45FF018}"/>
    <dgm:cxn modelId="{683EF6D1-AB50-4B49-AA94-25DB7CC6F026}" type="presOf" srcId="{8675FFD6-E209-BC41-8A76-014059C6F7FD}" destId="{BF4199E6-863D-2343-A940-EA73216B093D}" srcOrd="0" destOrd="0" presId="urn:microsoft.com/office/officeart/2005/8/layout/radial1"/>
    <dgm:cxn modelId="{09EB73D4-F68F-264D-908D-8BC6F712302E}" type="presOf" srcId="{C5CAD411-E30E-0949-8326-1AA5650221C8}" destId="{6A9F640F-4B8C-EB46-85D2-C2EC7E39687C}" srcOrd="0" destOrd="0" presId="urn:microsoft.com/office/officeart/2005/8/layout/radial1"/>
    <dgm:cxn modelId="{6CBC26DC-8B40-6941-A5BA-B5BA066F07D8}" type="presOf" srcId="{4082700A-F3D2-914F-BE3D-D8854CF1D596}" destId="{B01415DB-4938-5D47-88E3-9070DF26048D}" srcOrd="0" destOrd="0" presId="urn:microsoft.com/office/officeart/2005/8/layout/radial1"/>
    <dgm:cxn modelId="{14F0D8DD-D283-614C-B9A6-1888E764BC09}" srcId="{B0ECCD4B-5747-134F-A0CC-AD4C438E8584}" destId="{FF6EC9C0-207D-2747-A438-E4EB6D2C6199}" srcOrd="0" destOrd="0" parTransId="{4B37DC90-3B55-484E-8F09-120E06535102}" sibTransId="{3AA3409C-62B8-5B48-A425-0587D84E924D}"/>
    <dgm:cxn modelId="{8BDE27EE-6CD6-314A-983C-F0B17E717ADA}" type="presOf" srcId="{2E2A5690-23FC-384C-8A2E-DBEBFB8678DE}" destId="{2E37F1DE-0353-6545-9177-C12DB78FD87E}" srcOrd="0" destOrd="0" presId="urn:microsoft.com/office/officeart/2005/8/layout/radial1"/>
    <dgm:cxn modelId="{D0DCEDF1-9530-E54E-90D5-F39C25E77D5C}" srcId="{B0ECCD4B-5747-134F-A0CC-AD4C438E8584}" destId="{7AB00AB5-7BC2-6948-B435-4C32B06097D4}" srcOrd="1" destOrd="0" parTransId="{0A33FEDB-5B4C-B24A-8D95-3202A80703F6}" sibTransId="{BB8565A1-FFA3-5045-913E-0531B0FA2C05}"/>
    <dgm:cxn modelId="{A5D194F9-901A-8F47-B4AB-29FDBCD8F900}" srcId="{B0ECCD4B-5747-134F-A0CC-AD4C438E8584}" destId="{9A7D026B-F8FA-1546-8760-6FD438BFFF18}" srcOrd="3" destOrd="0" parTransId="{E299CEDA-30A3-424E-BEC5-1890F78CC117}" sibTransId="{1989306E-A49F-4E4B-A9AB-637BBBE4D160}"/>
    <dgm:cxn modelId="{20E209B0-6153-D64D-9A0A-FB642BD1D789}" type="presParOf" srcId="{8DB032D5-2472-DF4E-9013-5E6A1E0E6683}" destId="{30489093-6785-BD47-AE4E-3AE1FE26F1D6}" srcOrd="0" destOrd="0" presId="urn:microsoft.com/office/officeart/2005/8/layout/radial1"/>
    <dgm:cxn modelId="{70F292F5-0D55-804E-A633-46A4197922B9}" type="presParOf" srcId="{8DB032D5-2472-DF4E-9013-5E6A1E0E6683}" destId="{0F53816E-1C9A-DB4E-8637-DDCA5E97CABD}" srcOrd="1" destOrd="0" presId="urn:microsoft.com/office/officeart/2005/8/layout/radial1"/>
    <dgm:cxn modelId="{A2C30114-79D0-6548-BE56-A991019528BC}" type="presParOf" srcId="{0F53816E-1C9A-DB4E-8637-DDCA5E97CABD}" destId="{E73D0BE8-2000-6C4B-A79D-CA249BB2379E}" srcOrd="0" destOrd="0" presId="urn:microsoft.com/office/officeart/2005/8/layout/radial1"/>
    <dgm:cxn modelId="{60BFC0D0-1A2A-5143-A25D-6F7A7E0893C9}" type="presParOf" srcId="{8DB032D5-2472-DF4E-9013-5E6A1E0E6683}" destId="{D10D9B4D-64F4-5B42-87D6-A373A7279FA4}" srcOrd="2" destOrd="0" presId="urn:microsoft.com/office/officeart/2005/8/layout/radial1"/>
    <dgm:cxn modelId="{3ED077AA-A021-F041-A0BF-DC2189C1A0B2}" type="presParOf" srcId="{8DB032D5-2472-DF4E-9013-5E6A1E0E6683}" destId="{66C925F9-3C23-E94E-AC9D-A8920356ED85}" srcOrd="3" destOrd="0" presId="urn:microsoft.com/office/officeart/2005/8/layout/radial1"/>
    <dgm:cxn modelId="{C1089AB4-AB55-0742-81A9-911CA5B9D3FE}" type="presParOf" srcId="{66C925F9-3C23-E94E-AC9D-A8920356ED85}" destId="{420759E9-0857-D94D-8B01-EC01BB30B47E}" srcOrd="0" destOrd="0" presId="urn:microsoft.com/office/officeart/2005/8/layout/radial1"/>
    <dgm:cxn modelId="{7FC8441D-260F-C64F-9125-2974E8E8A6BE}" type="presParOf" srcId="{8DB032D5-2472-DF4E-9013-5E6A1E0E6683}" destId="{AC8E077B-B841-FE46-8841-C1B64815796E}" srcOrd="4" destOrd="0" presId="urn:microsoft.com/office/officeart/2005/8/layout/radial1"/>
    <dgm:cxn modelId="{8A38669B-0EAF-EA45-A476-F06734383BCB}" type="presParOf" srcId="{8DB032D5-2472-DF4E-9013-5E6A1E0E6683}" destId="{72CC4234-50FF-A240-8914-FF0CBC717F3E}" srcOrd="5" destOrd="0" presId="urn:microsoft.com/office/officeart/2005/8/layout/radial1"/>
    <dgm:cxn modelId="{B6DB5B5A-FBF6-6247-A2F1-6786F2B022F1}" type="presParOf" srcId="{72CC4234-50FF-A240-8914-FF0CBC717F3E}" destId="{A4BC970F-32F0-2F4B-9199-F8D1D4A05AFA}" srcOrd="0" destOrd="0" presId="urn:microsoft.com/office/officeart/2005/8/layout/radial1"/>
    <dgm:cxn modelId="{149B19FA-8F8D-BE4C-BEBC-AE9BB27E265C}" type="presParOf" srcId="{8DB032D5-2472-DF4E-9013-5E6A1E0E6683}" destId="{BF4199E6-863D-2343-A940-EA73216B093D}" srcOrd="6" destOrd="0" presId="urn:microsoft.com/office/officeart/2005/8/layout/radial1"/>
    <dgm:cxn modelId="{9E3E1998-BB9E-874C-A19C-8A71C0BD1043}" type="presParOf" srcId="{8DB032D5-2472-DF4E-9013-5E6A1E0E6683}" destId="{F6B42790-14D7-2248-8485-8CF7EA3FCEC7}" srcOrd="7" destOrd="0" presId="urn:microsoft.com/office/officeart/2005/8/layout/radial1"/>
    <dgm:cxn modelId="{1314C682-F3CD-DF4C-A69D-AC3AD446314C}" type="presParOf" srcId="{F6B42790-14D7-2248-8485-8CF7EA3FCEC7}" destId="{178BAF24-FA7F-9841-B00C-0A6C557FE73E}" srcOrd="0" destOrd="0" presId="urn:microsoft.com/office/officeart/2005/8/layout/radial1"/>
    <dgm:cxn modelId="{FB32348E-3A4C-F747-BF6F-65A9646A7E4C}" type="presParOf" srcId="{8DB032D5-2472-DF4E-9013-5E6A1E0E6683}" destId="{018D21E0-E1BB-5143-AE44-EF7EC89610AB}" srcOrd="8" destOrd="0" presId="urn:microsoft.com/office/officeart/2005/8/layout/radial1"/>
    <dgm:cxn modelId="{6EB49D26-7372-9A48-84BA-34DAFF4F9509}" type="presParOf" srcId="{8DB032D5-2472-DF4E-9013-5E6A1E0E6683}" destId="{9E44CE55-48F6-7144-8F78-42E0BA352251}" srcOrd="9" destOrd="0" presId="urn:microsoft.com/office/officeart/2005/8/layout/radial1"/>
    <dgm:cxn modelId="{EE2D5C82-1EBC-2343-86A1-85D401661EF1}" type="presParOf" srcId="{9E44CE55-48F6-7144-8F78-42E0BA352251}" destId="{3DBC8FCA-2D3E-E74A-BEB1-4100CA2320D7}" srcOrd="0" destOrd="0" presId="urn:microsoft.com/office/officeart/2005/8/layout/radial1"/>
    <dgm:cxn modelId="{AA3850A1-9912-1142-BA19-DC07D905ED8E}" type="presParOf" srcId="{8DB032D5-2472-DF4E-9013-5E6A1E0E6683}" destId="{A22D19E3-2DE0-D94F-819B-09098B03027E}" srcOrd="10" destOrd="0" presId="urn:microsoft.com/office/officeart/2005/8/layout/radial1"/>
    <dgm:cxn modelId="{95583FBA-13C3-CA42-8393-3DDF516CD428}" type="presParOf" srcId="{8DB032D5-2472-DF4E-9013-5E6A1E0E6683}" destId="{B01415DB-4938-5D47-88E3-9070DF26048D}" srcOrd="11" destOrd="0" presId="urn:microsoft.com/office/officeart/2005/8/layout/radial1"/>
    <dgm:cxn modelId="{3B853C5E-30C6-1644-B87A-4F37ED0AC359}" type="presParOf" srcId="{B01415DB-4938-5D47-88E3-9070DF26048D}" destId="{72FB86DA-DD94-3146-9714-C49F91553F76}" srcOrd="0" destOrd="0" presId="urn:microsoft.com/office/officeart/2005/8/layout/radial1"/>
    <dgm:cxn modelId="{596B5CD4-5E76-3144-A685-3500B0A8027A}" type="presParOf" srcId="{8DB032D5-2472-DF4E-9013-5E6A1E0E6683}" destId="{9763A219-48C7-6B4B-948C-C3D683759172}" srcOrd="12" destOrd="0" presId="urn:microsoft.com/office/officeart/2005/8/layout/radial1"/>
    <dgm:cxn modelId="{8696D1B9-0810-F14F-A87A-28141F0ADC0C}" type="presParOf" srcId="{8DB032D5-2472-DF4E-9013-5E6A1E0E6683}" destId="{2E37F1DE-0353-6545-9177-C12DB78FD87E}" srcOrd="13" destOrd="0" presId="urn:microsoft.com/office/officeart/2005/8/layout/radial1"/>
    <dgm:cxn modelId="{79B9FC14-0A2E-9E44-823D-20E4BF9AD22F}" type="presParOf" srcId="{2E37F1DE-0353-6545-9177-C12DB78FD87E}" destId="{7B1547D0-F253-6646-8005-1A579D12F369}" srcOrd="0" destOrd="0" presId="urn:microsoft.com/office/officeart/2005/8/layout/radial1"/>
    <dgm:cxn modelId="{6702F188-CF4F-E141-89F5-766E7D1F2D6F}" type="presParOf" srcId="{8DB032D5-2472-DF4E-9013-5E6A1E0E6683}" destId="{6A9F640F-4B8C-EB46-85D2-C2EC7E39687C}" srcOrd="14" destOrd="0" presId="urn:microsoft.com/office/officeart/2005/8/layout/radial1"/>
    <dgm:cxn modelId="{2AB8CF57-BA9E-3047-A936-FCD66E215A0A}" type="presParOf" srcId="{8DB032D5-2472-DF4E-9013-5E6A1E0E6683}" destId="{2850977C-9650-204B-B80C-479EDE7AEBA1}" srcOrd="15" destOrd="0" presId="urn:microsoft.com/office/officeart/2005/8/layout/radial1"/>
    <dgm:cxn modelId="{014A6C0D-04F8-0D46-ADC9-DE5F2D3B5248}" type="presParOf" srcId="{2850977C-9650-204B-B80C-479EDE7AEBA1}" destId="{77C81893-CEED-F044-887F-0A022BDD9019}" srcOrd="0" destOrd="0" presId="urn:microsoft.com/office/officeart/2005/8/layout/radial1"/>
    <dgm:cxn modelId="{24386ED9-5ACA-3640-B6ED-BBEF12C98960}" type="presParOf" srcId="{8DB032D5-2472-DF4E-9013-5E6A1E0E6683}" destId="{8568C3E0-F49C-6B45-93E7-75E1AA3F5AFC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FB3F5E-79B9-B844-97F4-3F940DE4F3D8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ECCD4B-5747-134F-A0CC-AD4C438E8584}">
      <dgm:prSet phldrT="[Text]" custT="1"/>
      <dgm:spPr/>
      <dgm:t>
        <a:bodyPr/>
        <a:lstStyle/>
        <a:p>
          <a:r>
            <a:rPr lang="en-US" sz="1500" dirty="0"/>
            <a:t>Adverse Childhood Experiences</a:t>
          </a:r>
        </a:p>
      </dgm:t>
    </dgm:pt>
    <dgm:pt modelId="{2E38E1BC-B4FD-7D4F-A659-3E0DCA92D36E}" type="parTrans" cxnId="{4550202B-762D-7741-9600-38C69E499295}">
      <dgm:prSet/>
      <dgm:spPr/>
      <dgm:t>
        <a:bodyPr/>
        <a:lstStyle/>
        <a:p>
          <a:endParaRPr lang="en-US"/>
        </a:p>
      </dgm:t>
    </dgm:pt>
    <dgm:pt modelId="{C9C6F3F8-A3D1-1941-BC13-56466435832F}" type="sibTrans" cxnId="{4550202B-762D-7741-9600-38C69E499295}">
      <dgm:prSet/>
      <dgm:spPr/>
      <dgm:t>
        <a:bodyPr/>
        <a:lstStyle/>
        <a:p>
          <a:endParaRPr lang="en-US"/>
        </a:p>
      </dgm:t>
    </dgm:pt>
    <dgm:pt modelId="{FF6EC9C0-207D-2747-A438-E4EB6D2C6199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Traumatic Brain Injury,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Fractures,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Burns</a:t>
          </a:r>
        </a:p>
      </dgm:t>
    </dgm:pt>
    <dgm:pt modelId="{4B37DC90-3B55-484E-8F09-120E06535102}" type="parTrans" cxnId="{14F0D8DD-D283-614C-B9A6-1888E764BC09}">
      <dgm:prSet/>
      <dgm:spPr/>
      <dgm:t>
        <a:bodyPr/>
        <a:lstStyle/>
        <a:p>
          <a:endParaRPr lang="en-US"/>
        </a:p>
      </dgm:t>
    </dgm:pt>
    <dgm:pt modelId="{3AA3409C-62B8-5B48-A425-0587D84E924D}" type="sibTrans" cxnId="{14F0D8DD-D283-614C-B9A6-1888E764BC09}">
      <dgm:prSet/>
      <dgm:spPr/>
      <dgm:t>
        <a:bodyPr/>
        <a:lstStyle/>
        <a:p>
          <a:endParaRPr lang="en-US"/>
        </a:p>
      </dgm:t>
    </dgm:pt>
    <dgm:pt modelId="{8675FFD6-E209-BC41-8A76-014059C6F7FD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Unintended Pregnancy,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Pregnancy Complication,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Fetal Death</a:t>
          </a:r>
        </a:p>
      </dgm:t>
    </dgm:pt>
    <dgm:pt modelId="{50852B4B-6C7F-844A-8A9C-D034D8B34166}" type="parTrans" cxnId="{9E72C1B2-AC6F-374A-A29E-FD8D7EAA28D1}">
      <dgm:prSet/>
      <dgm:spPr/>
      <dgm:t>
        <a:bodyPr/>
        <a:lstStyle/>
        <a:p>
          <a:endParaRPr lang="en-US"/>
        </a:p>
      </dgm:t>
    </dgm:pt>
    <dgm:pt modelId="{5CAA98C3-DD8F-F040-B548-43E65D359D71}" type="sibTrans" cxnId="{9E72C1B2-AC6F-374A-A29E-FD8D7EAA28D1}">
      <dgm:prSet/>
      <dgm:spPr/>
      <dgm:t>
        <a:bodyPr/>
        <a:lstStyle/>
        <a:p>
          <a:endParaRPr lang="en-US"/>
        </a:p>
      </dgm:t>
    </dgm:pt>
    <dgm:pt modelId="{9A7D026B-F8FA-1546-8760-6FD438BFFF18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HIV/AIDS,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Sexually Transmitted Infections,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Hepatitis</a:t>
          </a:r>
        </a:p>
      </dgm:t>
    </dgm:pt>
    <dgm:pt modelId="{E299CEDA-30A3-424E-BEC5-1890F78CC117}" type="parTrans" cxnId="{A5D194F9-901A-8F47-B4AB-29FDBCD8F900}">
      <dgm:prSet/>
      <dgm:spPr/>
      <dgm:t>
        <a:bodyPr/>
        <a:lstStyle/>
        <a:p>
          <a:endParaRPr lang="en-US"/>
        </a:p>
      </dgm:t>
    </dgm:pt>
    <dgm:pt modelId="{1989306E-A49F-4E4B-A9AB-637BBBE4D160}" type="sibTrans" cxnId="{A5D194F9-901A-8F47-B4AB-29FDBCD8F900}">
      <dgm:prSet/>
      <dgm:spPr/>
      <dgm:t>
        <a:bodyPr/>
        <a:lstStyle/>
        <a:p>
          <a:endParaRPr lang="en-US"/>
        </a:p>
      </dgm:t>
    </dgm:pt>
    <dgm:pt modelId="{A3898BEA-AC1F-2648-816B-E8CA573311CA}">
      <dgm:prSet phldrT="[Text]" custT="1"/>
      <dgm:spPr/>
      <dgm:t>
        <a:bodyPr/>
        <a:lstStyle/>
        <a:p>
          <a:r>
            <a:rPr lang="en-US" sz="1200" dirty="0"/>
            <a:t>Cancer, </a:t>
          </a:r>
        </a:p>
        <a:p>
          <a:r>
            <a:rPr lang="en-US" sz="1200" dirty="0"/>
            <a:t>Lung Disease, </a:t>
          </a:r>
        </a:p>
        <a:p>
          <a:r>
            <a:rPr lang="en-US" sz="1200" dirty="0"/>
            <a:t>Ischemic Heart Disease, </a:t>
          </a:r>
        </a:p>
        <a:p>
          <a:r>
            <a:rPr lang="en-US" sz="1200" dirty="0"/>
            <a:t>Diabetes</a:t>
          </a:r>
        </a:p>
      </dgm:t>
    </dgm:pt>
    <dgm:pt modelId="{4C2EC929-2FF4-094A-AB0B-03D857F3DE18}" type="parTrans" cxnId="{4E576DCB-669A-FF42-9D57-FF3752B2236F}">
      <dgm:prSet/>
      <dgm:spPr/>
      <dgm:t>
        <a:bodyPr/>
        <a:lstStyle/>
        <a:p>
          <a:endParaRPr lang="en-US"/>
        </a:p>
      </dgm:t>
    </dgm:pt>
    <dgm:pt modelId="{43939D8D-FA02-E14A-81D3-0ACFF45FF018}" type="sibTrans" cxnId="{4E576DCB-669A-FF42-9D57-FF3752B2236F}">
      <dgm:prSet/>
      <dgm:spPr/>
      <dgm:t>
        <a:bodyPr/>
        <a:lstStyle/>
        <a:p>
          <a:endParaRPr lang="en-US"/>
        </a:p>
      </dgm:t>
    </dgm:pt>
    <dgm:pt modelId="{7AB00AB5-7BC2-6948-B435-4C32B06097D4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Depression,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Anxiety,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Suicide,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PTSD</a:t>
          </a:r>
        </a:p>
      </dgm:t>
    </dgm:pt>
    <dgm:pt modelId="{0A33FEDB-5B4C-B24A-8D95-3202A80703F6}" type="parTrans" cxnId="{D0DCEDF1-9530-E54E-90D5-F39C25E77D5C}">
      <dgm:prSet/>
      <dgm:spPr/>
      <dgm:t>
        <a:bodyPr/>
        <a:lstStyle/>
        <a:p>
          <a:endParaRPr lang="en-US"/>
        </a:p>
      </dgm:t>
    </dgm:pt>
    <dgm:pt modelId="{BB8565A1-FFA3-5045-913E-0531B0FA2C05}" type="sibTrans" cxnId="{D0DCEDF1-9530-E54E-90D5-F39C25E77D5C}">
      <dgm:prSet/>
      <dgm:spPr/>
      <dgm:t>
        <a:bodyPr/>
        <a:lstStyle/>
        <a:p>
          <a:endParaRPr lang="en-US"/>
        </a:p>
      </dgm:t>
    </dgm:pt>
    <dgm:pt modelId="{EF1B7121-E761-8046-A1B9-31BE8E635BEC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Alcohol/Drug Abuse, </a:t>
          </a:r>
        </a:p>
        <a:p>
          <a:r>
            <a:rPr lang="en-US" sz="1200" dirty="0">
              <a:solidFill>
                <a:srgbClr val="C00000"/>
              </a:solidFill>
            </a:rPr>
            <a:t>Unsafe Sex,</a:t>
          </a:r>
        </a:p>
        <a:p>
          <a:r>
            <a:rPr lang="en-US" sz="1200" dirty="0">
              <a:solidFill>
                <a:srgbClr val="C00000"/>
              </a:solidFill>
            </a:rPr>
            <a:t>High Risk Sports</a:t>
          </a:r>
        </a:p>
      </dgm:t>
    </dgm:pt>
    <dgm:pt modelId="{4082700A-F3D2-914F-BE3D-D8854CF1D596}" type="parTrans" cxnId="{366DA216-B2F4-654F-9AB2-2C335DA7937F}">
      <dgm:prSet/>
      <dgm:spPr/>
      <dgm:t>
        <a:bodyPr/>
        <a:lstStyle/>
        <a:p>
          <a:endParaRPr lang="en-US"/>
        </a:p>
      </dgm:t>
    </dgm:pt>
    <dgm:pt modelId="{ADB66E26-DB93-FA42-B79F-D269786141DE}" type="sibTrans" cxnId="{366DA216-B2F4-654F-9AB2-2C335DA7937F}">
      <dgm:prSet/>
      <dgm:spPr/>
      <dgm:t>
        <a:bodyPr/>
        <a:lstStyle/>
        <a:p>
          <a:endParaRPr lang="en-US"/>
        </a:p>
      </dgm:t>
    </dgm:pt>
    <dgm:pt modelId="{C5CAD411-E30E-0949-8326-1AA5650221C8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Education</a:t>
          </a:r>
        </a:p>
        <a:p>
          <a:r>
            <a:rPr lang="en-US" sz="1200" dirty="0">
              <a:solidFill>
                <a:srgbClr val="C00000"/>
              </a:solidFill>
            </a:rPr>
            <a:t>Occupation</a:t>
          </a:r>
        </a:p>
        <a:p>
          <a:r>
            <a:rPr lang="en-US" sz="1200" dirty="0">
              <a:solidFill>
                <a:srgbClr val="C00000"/>
              </a:solidFill>
            </a:rPr>
            <a:t>Income</a:t>
          </a:r>
        </a:p>
      </dgm:t>
    </dgm:pt>
    <dgm:pt modelId="{2E2A5690-23FC-384C-8A2E-DBEBFB8678DE}" type="parTrans" cxnId="{9E738FAF-3993-4A42-82C4-245AA66EEE85}">
      <dgm:prSet/>
      <dgm:spPr/>
      <dgm:t>
        <a:bodyPr/>
        <a:lstStyle/>
        <a:p>
          <a:endParaRPr lang="en-US"/>
        </a:p>
      </dgm:t>
    </dgm:pt>
    <dgm:pt modelId="{DDC838B2-F9A9-4147-AFD8-9CF06072E31E}" type="sibTrans" cxnId="{9E738FAF-3993-4A42-82C4-245AA66EEE85}">
      <dgm:prSet/>
      <dgm:spPr/>
      <dgm:t>
        <a:bodyPr/>
        <a:lstStyle/>
        <a:p>
          <a:endParaRPr lang="en-US"/>
        </a:p>
      </dgm:t>
    </dgm:pt>
    <dgm:pt modelId="{97E5E834-AE64-A944-A267-BBE4278D32AE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Relationships,</a:t>
          </a:r>
        </a:p>
        <a:p>
          <a:r>
            <a:rPr lang="en-US" sz="1200" dirty="0">
              <a:solidFill>
                <a:srgbClr val="C00000"/>
              </a:solidFill>
            </a:rPr>
            <a:t>Multiple Marriages,</a:t>
          </a:r>
        </a:p>
        <a:p>
          <a:r>
            <a:rPr lang="en-US" sz="1200" dirty="0">
              <a:solidFill>
                <a:srgbClr val="C00000"/>
              </a:solidFill>
            </a:rPr>
            <a:t>Parenting</a:t>
          </a:r>
        </a:p>
      </dgm:t>
    </dgm:pt>
    <dgm:pt modelId="{76B80CC1-C2C4-954B-8F00-12184C182993}" type="parTrans" cxnId="{C43F3741-8778-CE42-AC53-C279014F82BE}">
      <dgm:prSet/>
      <dgm:spPr/>
      <dgm:t>
        <a:bodyPr/>
        <a:lstStyle/>
        <a:p>
          <a:endParaRPr lang="en-US"/>
        </a:p>
      </dgm:t>
    </dgm:pt>
    <dgm:pt modelId="{4DBAF451-62BE-F447-A248-6AEFA88696F5}" type="sibTrans" cxnId="{C43F3741-8778-CE42-AC53-C279014F82BE}">
      <dgm:prSet/>
      <dgm:spPr/>
      <dgm:t>
        <a:bodyPr/>
        <a:lstStyle/>
        <a:p>
          <a:endParaRPr lang="en-US"/>
        </a:p>
      </dgm:t>
    </dgm:pt>
    <dgm:pt modelId="{8DB032D5-2472-DF4E-9013-5E6A1E0E6683}" type="pres">
      <dgm:prSet presAssocID="{0BFB3F5E-79B9-B844-97F4-3F940DE4F3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489093-6785-BD47-AE4E-3AE1FE26F1D6}" type="pres">
      <dgm:prSet presAssocID="{B0ECCD4B-5747-134F-A0CC-AD4C438E8584}" presName="centerShape" presStyleLbl="node0" presStyleIdx="0" presStyleCnt="1" custScaleX="118308" custScaleY="118308"/>
      <dgm:spPr/>
    </dgm:pt>
    <dgm:pt modelId="{0F53816E-1C9A-DB4E-8637-DDCA5E97CABD}" type="pres">
      <dgm:prSet presAssocID="{4B37DC90-3B55-484E-8F09-120E06535102}" presName="Name9" presStyleLbl="parChTrans1D2" presStyleIdx="0" presStyleCnt="8"/>
      <dgm:spPr/>
    </dgm:pt>
    <dgm:pt modelId="{E73D0BE8-2000-6C4B-A79D-CA249BB2379E}" type="pres">
      <dgm:prSet presAssocID="{4B37DC90-3B55-484E-8F09-120E06535102}" presName="connTx" presStyleLbl="parChTrans1D2" presStyleIdx="0" presStyleCnt="8"/>
      <dgm:spPr/>
    </dgm:pt>
    <dgm:pt modelId="{D10D9B4D-64F4-5B42-87D6-A373A7279FA4}" type="pres">
      <dgm:prSet presAssocID="{FF6EC9C0-207D-2747-A438-E4EB6D2C6199}" presName="node" presStyleLbl="node1" presStyleIdx="0" presStyleCnt="8" custScaleX="111735" custScaleY="111735">
        <dgm:presLayoutVars>
          <dgm:bulletEnabled val="1"/>
        </dgm:presLayoutVars>
      </dgm:prSet>
      <dgm:spPr/>
    </dgm:pt>
    <dgm:pt modelId="{66C925F9-3C23-E94E-AC9D-A8920356ED85}" type="pres">
      <dgm:prSet presAssocID="{0A33FEDB-5B4C-B24A-8D95-3202A80703F6}" presName="Name9" presStyleLbl="parChTrans1D2" presStyleIdx="1" presStyleCnt="8"/>
      <dgm:spPr/>
    </dgm:pt>
    <dgm:pt modelId="{420759E9-0857-D94D-8B01-EC01BB30B47E}" type="pres">
      <dgm:prSet presAssocID="{0A33FEDB-5B4C-B24A-8D95-3202A80703F6}" presName="connTx" presStyleLbl="parChTrans1D2" presStyleIdx="1" presStyleCnt="8"/>
      <dgm:spPr/>
    </dgm:pt>
    <dgm:pt modelId="{AC8E077B-B841-FE46-8841-C1B64815796E}" type="pres">
      <dgm:prSet presAssocID="{7AB00AB5-7BC2-6948-B435-4C32B06097D4}" presName="node" presStyleLbl="node1" presStyleIdx="1" presStyleCnt="8" custScaleX="111735" custScaleY="111735">
        <dgm:presLayoutVars>
          <dgm:bulletEnabled val="1"/>
        </dgm:presLayoutVars>
      </dgm:prSet>
      <dgm:spPr/>
    </dgm:pt>
    <dgm:pt modelId="{72CC4234-50FF-A240-8914-FF0CBC717F3E}" type="pres">
      <dgm:prSet presAssocID="{50852B4B-6C7F-844A-8A9C-D034D8B34166}" presName="Name9" presStyleLbl="parChTrans1D2" presStyleIdx="2" presStyleCnt="8"/>
      <dgm:spPr/>
    </dgm:pt>
    <dgm:pt modelId="{A4BC970F-32F0-2F4B-9199-F8D1D4A05AFA}" type="pres">
      <dgm:prSet presAssocID="{50852B4B-6C7F-844A-8A9C-D034D8B34166}" presName="connTx" presStyleLbl="parChTrans1D2" presStyleIdx="2" presStyleCnt="8"/>
      <dgm:spPr/>
    </dgm:pt>
    <dgm:pt modelId="{BF4199E6-863D-2343-A940-EA73216B093D}" type="pres">
      <dgm:prSet presAssocID="{8675FFD6-E209-BC41-8A76-014059C6F7FD}" presName="node" presStyleLbl="node1" presStyleIdx="2" presStyleCnt="8" custScaleX="111735" custScaleY="111735">
        <dgm:presLayoutVars>
          <dgm:bulletEnabled val="1"/>
        </dgm:presLayoutVars>
      </dgm:prSet>
      <dgm:spPr/>
    </dgm:pt>
    <dgm:pt modelId="{F6B42790-14D7-2248-8485-8CF7EA3FCEC7}" type="pres">
      <dgm:prSet presAssocID="{E299CEDA-30A3-424E-BEC5-1890F78CC117}" presName="Name9" presStyleLbl="parChTrans1D2" presStyleIdx="3" presStyleCnt="8"/>
      <dgm:spPr/>
    </dgm:pt>
    <dgm:pt modelId="{178BAF24-FA7F-9841-B00C-0A6C557FE73E}" type="pres">
      <dgm:prSet presAssocID="{E299CEDA-30A3-424E-BEC5-1890F78CC117}" presName="connTx" presStyleLbl="parChTrans1D2" presStyleIdx="3" presStyleCnt="8"/>
      <dgm:spPr/>
    </dgm:pt>
    <dgm:pt modelId="{018D21E0-E1BB-5143-AE44-EF7EC89610AB}" type="pres">
      <dgm:prSet presAssocID="{9A7D026B-F8FA-1546-8760-6FD438BFFF18}" presName="node" presStyleLbl="node1" presStyleIdx="3" presStyleCnt="8" custScaleX="111735" custScaleY="111735">
        <dgm:presLayoutVars>
          <dgm:bulletEnabled val="1"/>
        </dgm:presLayoutVars>
      </dgm:prSet>
      <dgm:spPr/>
    </dgm:pt>
    <dgm:pt modelId="{9E44CE55-48F6-7144-8F78-42E0BA352251}" type="pres">
      <dgm:prSet presAssocID="{4C2EC929-2FF4-094A-AB0B-03D857F3DE18}" presName="Name9" presStyleLbl="parChTrans1D2" presStyleIdx="4" presStyleCnt="8"/>
      <dgm:spPr/>
    </dgm:pt>
    <dgm:pt modelId="{3DBC8FCA-2D3E-E74A-BEB1-4100CA2320D7}" type="pres">
      <dgm:prSet presAssocID="{4C2EC929-2FF4-094A-AB0B-03D857F3DE18}" presName="connTx" presStyleLbl="parChTrans1D2" presStyleIdx="4" presStyleCnt="8"/>
      <dgm:spPr/>
    </dgm:pt>
    <dgm:pt modelId="{A22D19E3-2DE0-D94F-819B-09098B03027E}" type="pres">
      <dgm:prSet presAssocID="{A3898BEA-AC1F-2648-816B-E8CA573311CA}" presName="node" presStyleLbl="node1" presStyleIdx="4" presStyleCnt="8" custScaleX="111735" custScaleY="111735">
        <dgm:presLayoutVars>
          <dgm:bulletEnabled val="1"/>
        </dgm:presLayoutVars>
      </dgm:prSet>
      <dgm:spPr/>
    </dgm:pt>
    <dgm:pt modelId="{B01415DB-4938-5D47-88E3-9070DF26048D}" type="pres">
      <dgm:prSet presAssocID="{4082700A-F3D2-914F-BE3D-D8854CF1D596}" presName="Name9" presStyleLbl="parChTrans1D2" presStyleIdx="5" presStyleCnt="8"/>
      <dgm:spPr/>
    </dgm:pt>
    <dgm:pt modelId="{72FB86DA-DD94-3146-9714-C49F91553F76}" type="pres">
      <dgm:prSet presAssocID="{4082700A-F3D2-914F-BE3D-D8854CF1D596}" presName="connTx" presStyleLbl="parChTrans1D2" presStyleIdx="5" presStyleCnt="8"/>
      <dgm:spPr/>
    </dgm:pt>
    <dgm:pt modelId="{9763A219-48C7-6B4B-948C-C3D683759172}" type="pres">
      <dgm:prSet presAssocID="{EF1B7121-E761-8046-A1B9-31BE8E635BEC}" presName="node" presStyleLbl="node1" presStyleIdx="5" presStyleCnt="8" custScaleX="111735" custScaleY="111735">
        <dgm:presLayoutVars>
          <dgm:bulletEnabled val="1"/>
        </dgm:presLayoutVars>
      </dgm:prSet>
      <dgm:spPr/>
    </dgm:pt>
    <dgm:pt modelId="{2E37F1DE-0353-6545-9177-C12DB78FD87E}" type="pres">
      <dgm:prSet presAssocID="{2E2A5690-23FC-384C-8A2E-DBEBFB8678DE}" presName="Name9" presStyleLbl="parChTrans1D2" presStyleIdx="6" presStyleCnt="8"/>
      <dgm:spPr/>
    </dgm:pt>
    <dgm:pt modelId="{7B1547D0-F253-6646-8005-1A579D12F369}" type="pres">
      <dgm:prSet presAssocID="{2E2A5690-23FC-384C-8A2E-DBEBFB8678DE}" presName="connTx" presStyleLbl="parChTrans1D2" presStyleIdx="6" presStyleCnt="8"/>
      <dgm:spPr/>
    </dgm:pt>
    <dgm:pt modelId="{6A9F640F-4B8C-EB46-85D2-C2EC7E39687C}" type="pres">
      <dgm:prSet presAssocID="{C5CAD411-E30E-0949-8326-1AA5650221C8}" presName="node" presStyleLbl="node1" presStyleIdx="6" presStyleCnt="8" custScaleX="111735" custScaleY="111735">
        <dgm:presLayoutVars>
          <dgm:bulletEnabled val="1"/>
        </dgm:presLayoutVars>
      </dgm:prSet>
      <dgm:spPr/>
    </dgm:pt>
    <dgm:pt modelId="{2850977C-9650-204B-B80C-479EDE7AEBA1}" type="pres">
      <dgm:prSet presAssocID="{76B80CC1-C2C4-954B-8F00-12184C182993}" presName="Name9" presStyleLbl="parChTrans1D2" presStyleIdx="7" presStyleCnt="8"/>
      <dgm:spPr/>
    </dgm:pt>
    <dgm:pt modelId="{77C81893-CEED-F044-887F-0A022BDD9019}" type="pres">
      <dgm:prSet presAssocID="{76B80CC1-C2C4-954B-8F00-12184C182993}" presName="connTx" presStyleLbl="parChTrans1D2" presStyleIdx="7" presStyleCnt="8"/>
      <dgm:spPr/>
    </dgm:pt>
    <dgm:pt modelId="{8568C3E0-F49C-6B45-93E7-75E1AA3F5AFC}" type="pres">
      <dgm:prSet presAssocID="{97E5E834-AE64-A944-A267-BBE4278D32AE}" presName="node" presStyleLbl="node1" presStyleIdx="7" presStyleCnt="8" custScaleX="111735" custScaleY="111735">
        <dgm:presLayoutVars>
          <dgm:bulletEnabled val="1"/>
        </dgm:presLayoutVars>
      </dgm:prSet>
      <dgm:spPr/>
    </dgm:pt>
  </dgm:ptLst>
  <dgm:cxnLst>
    <dgm:cxn modelId="{7BF2C405-E8CE-4D4E-B718-255CA90397F2}" type="presOf" srcId="{4B37DC90-3B55-484E-8F09-120E06535102}" destId="{E73D0BE8-2000-6C4B-A79D-CA249BB2379E}" srcOrd="1" destOrd="0" presId="urn:microsoft.com/office/officeart/2005/8/layout/radial1"/>
    <dgm:cxn modelId="{AA4F7B13-8E06-2C43-BA62-85EAF8972392}" type="presOf" srcId="{50852B4B-6C7F-844A-8A9C-D034D8B34166}" destId="{72CC4234-50FF-A240-8914-FF0CBC717F3E}" srcOrd="0" destOrd="0" presId="urn:microsoft.com/office/officeart/2005/8/layout/radial1"/>
    <dgm:cxn modelId="{366DA216-B2F4-654F-9AB2-2C335DA7937F}" srcId="{B0ECCD4B-5747-134F-A0CC-AD4C438E8584}" destId="{EF1B7121-E761-8046-A1B9-31BE8E635BEC}" srcOrd="5" destOrd="0" parTransId="{4082700A-F3D2-914F-BE3D-D8854CF1D596}" sibTransId="{ADB66E26-DB93-FA42-B79F-D269786141DE}"/>
    <dgm:cxn modelId="{ACC9561A-6581-CB4D-A25F-E5530A5B6254}" type="presOf" srcId="{7AB00AB5-7BC2-6948-B435-4C32B06097D4}" destId="{AC8E077B-B841-FE46-8841-C1B64815796E}" srcOrd="0" destOrd="0" presId="urn:microsoft.com/office/officeart/2005/8/layout/radial1"/>
    <dgm:cxn modelId="{4550202B-762D-7741-9600-38C69E499295}" srcId="{0BFB3F5E-79B9-B844-97F4-3F940DE4F3D8}" destId="{B0ECCD4B-5747-134F-A0CC-AD4C438E8584}" srcOrd="0" destOrd="0" parTransId="{2E38E1BC-B4FD-7D4F-A659-3E0DCA92D36E}" sibTransId="{C9C6F3F8-A3D1-1941-BC13-56466435832F}"/>
    <dgm:cxn modelId="{C43F3741-8778-CE42-AC53-C279014F82BE}" srcId="{B0ECCD4B-5747-134F-A0CC-AD4C438E8584}" destId="{97E5E834-AE64-A944-A267-BBE4278D32AE}" srcOrd="7" destOrd="0" parTransId="{76B80CC1-C2C4-954B-8F00-12184C182993}" sibTransId="{4DBAF451-62BE-F447-A248-6AEFA88696F5}"/>
    <dgm:cxn modelId="{B456B34E-0438-1C49-BDB1-9A6F28B9BF68}" type="presOf" srcId="{0A33FEDB-5B4C-B24A-8D95-3202A80703F6}" destId="{66C925F9-3C23-E94E-AC9D-A8920356ED85}" srcOrd="0" destOrd="0" presId="urn:microsoft.com/office/officeart/2005/8/layout/radial1"/>
    <dgm:cxn modelId="{5F69C154-2BD8-5248-BAE4-0F894EB7E561}" type="presOf" srcId="{FF6EC9C0-207D-2747-A438-E4EB6D2C6199}" destId="{D10D9B4D-64F4-5B42-87D6-A373A7279FA4}" srcOrd="0" destOrd="0" presId="urn:microsoft.com/office/officeart/2005/8/layout/radial1"/>
    <dgm:cxn modelId="{66EC0D5E-05B9-CF45-AA19-316EDDE07AD9}" type="presOf" srcId="{4B37DC90-3B55-484E-8F09-120E06535102}" destId="{0F53816E-1C9A-DB4E-8637-DDCA5E97CABD}" srcOrd="0" destOrd="0" presId="urn:microsoft.com/office/officeart/2005/8/layout/radial1"/>
    <dgm:cxn modelId="{4435D260-E0BE-1344-B546-329AE9396B65}" type="presOf" srcId="{B0ECCD4B-5747-134F-A0CC-AD4C438E8584}" destId="{30489093-6785-BD47-AE4E-3AE1FE26F1D6}" srcOrd="0" destOrd="0" presId="urn:microsoft.com/office/officeart/2005/8/layout/radial1"/>
    <dgm:cxn modelId="{6198CC75-051A-334E-9E24-CA60A83B73CC}" type="presOf" srcId="{4082700A-F3D2-914F-BE3D-D8854CF1D596}" destId="{72FB86DA-DD94-3146-9714-C49F91553F76}" srcOrd="1" destOrd="0" presId="urn:microsoft.com/office/officeart/2005/8/layout/radial1"/>
    <dgm:cxn modelId="{EF99917B-0F46-AD4A-8CE2-904286DAC74F}" type="presOf" srcId="{0BFB3F5E-79B9-B844-97F4-3F940DE4F3D8}" destId="{8DB032D5-2472-DF4E-9013-5E6A1E0E6683}" srcOrd="0" destOrd="0" presId="urn:microsoft.com/office/officeart/2005/8/layout/radial1"/>
    <dgm:cxn modelId="{E2794B88-D885-C944-9BA7-7AC8AFECAB4E}" type="presOf" srcId="{E299CEDA-30A3-424E-BEC5-1890F78CC117}" destId="{F6B42790-14D7-2248-8485-8CF7EA3FCEC7}" srcOrd="0" destOrd="0" presId="urn:microsoft.com/office/officeart/2005/8/layout/radial1"/>
    <dgm:cxn modelId="{EF91D68B-8464-0148-9166-A4100D4B91C9}" type="presOf" srcId="{76B80CC1-C2C4-954B-8F00-12184C182993}" destId="{77C81893-CEED-F044-887F-0A022BDD9019}" srcOrd="1" destOrd="0" presId="urn:microsoft.com/office/officeart/2005/8/layout/radial1"/>
    <dgm:cxn modelId="{26E0638C-8F24-CA4A-8BD4-0AC62EDC1E6D}" type="presOf" srcId="{4C2EC929-2FF4-094A-AB0B-03D857F3DE18}" destId="{3DBC8FCA-2D3E-E74A-BEB1-4100CA2320D7}" srcOrd="1" destOrd="0" presId="urn:microsoft.com/office/officeart/2005/8/layout/radial1"/>
    <dgm:cxn modelId="{32037090-A2FD-5B4C-9AE5-E7779D49A1DE}" type="presOf" srcId="{2E2A5690-23FC-384C-8A2E-DBEBFB8678DE}" destId="{7B1547D0-F253-6646-8005-1A579D12F369}" srcOrd="1" destOrd="0" presId="urn:microsoft.com/office/officeart/2005/8/layout/radial1"/>
    <dgm:cxn modelId="{367DD496-C1A7-9141-959B-D42274BF326C}" type="presOf" srcId="{97E5E834-AE64-A944-A267-BBE4278D32AE}" destId="{8568C3E0-F49C-6B45-93E7-75E1AA3F5AFC}" srcOrd="0" destOrd="0" presId="urn:microsoft.com/office/officeart/2005/8/layout/radial1"/>
    <dgm:cxn modelId="{7774E8A0-959F-1440-9A93-F1B56DCC346B}" type="presOf" srcId="{A3898BEA-AC1F-2648-816B-E8CA573311CA}" destId="{A22D19E3-2DE0-D94F-819B-09098B03027E}" srcOrd="0" destOrd="0" presId="urn:microsoft.com/office/officeart/2005/8/layout/radial1"/>
    <dgm:cxn modelId="{308782A7-7CE4-CC41-A5D8-B703D112D4E9}" type="presOf" srcId="{EF1B7121-E761-8046-A1B9-31BE8E635BEC}" destId="{9763A219-48C7-6B4B-948C-C3D683759172}" srcOrd="0" destOrd="0" presId="urn:microsoft.com/office/officeart/2005/8/layout/radial1"/>
    <dgm:cxn modelId="{9E738FAF-3993-4A42-82C4-245AA66EEE85}" srcId="{B0ECCD4B-5747-134F-A0CC-AD4C438E8584}" destId="{C5CAD411-E30E-0949-8326-1AA5650221C8}" srcOrd="6" destOrd="0" parTransId="{2E2A5690-23FC-384C-8A2E-DBEBFB8678DE}" sibTransId="{DDC838B2-F9A9-4147-AFD8-9CF06072E31E}"/>
    <dgm:cxn modelId="{9E72C1B2-AC6F-374A-A29E-FD8D7EAA28D1}" srcId="{B0ECCD4B-5747-134F-A0CC-AD4C438E8584}" destId="{8675FFD6-E209-BC41-8A76-014059C6F7FD}" srcOrd="2" destOrd="0" parTransId="{50852B4B-6C7F-844A-8A9C-D034D8B34166}" sibTransId="{5CAA98C3-DD8F-F040-B548-43E65D359D71}"/>
    <dgm:cxn modelId="{D43F13B3-EA0D-3541-BDBB-F7B95F81129D}" type="presOf" srcId="{4C2EC929-2FF4-094A-AB0B-03D857F3DE18}" destId="{9E44CE55-48F6-7144-8F78-42E0BA352251}" srcOrd="0" destOrd="0" presId="urn:microsoft.com/office/officeart/2005/8/layout/radial1"/>
    <dgm:cxn modelId="{8128FDC7-29A7-DD44-89D1-BA0F53C3DAB4}" type="presOf" srcId="{50852B4B-6C7F-844A-8A9C-D034D8B34166}" destId="{A4BC970F-32F0-2F4B-9199-F8D1D4A05AFA}" srcOrd="1" destOrd="0" presId="urn:microsoft.com/office/officeart/2005/8/layout/radial1"/>
    <dgm:cxn modelId="{38F839C8-B520-8A4E-877F-42AC3A7850FF}" type="presOf" srcId="{0A33FEDB-5B4C-B24A-8D95-3202A80703F6}" destId="{420759E9-0857-D94D-8B01-EC01BB30B47E}" srcOrd="1" destOrd="0" presId="urn:microsoft.com/office/officeart/2005/8/layout/radial1"/>
    <dgm:cxn modelId="{91B984C8-2E58-B949-9929-8704AE6F03E3}" type="presOf" srcId="{76B80CC1-C2C4-954B-8F00-12184C182993}" destId="{2850977C-9650-204B-B80C-479EDE7AEBA1}" srcOrd="0" destOrd="0" presId="urn:microsoft.com/office/officeart/2005/8/layout/radial1"/>
    <dgm:cxn modelId="{A59000C9-3DDB-1E4B-8A6A-B8CF29DEBD82}" type="presOf" srcId="{E299CEDA-30A3-424E-BEC5-1890F78CC117}" destId="{178BAF24-FA7F-9841-B00C-0A6C557FE73E}" srcOrd="1" destOrd="0" presId="urn:microsoft.com/office/officeart/2005/8/layout/radial1"/>
    <dgm:cxn modelId="{63AA96CA-5487-1249-98AF-8CA0C9B10AE3}" type="presOf" srcId="{9A7D026B-F8FA-1546-8760-6FD438BFFF18}" destId="{018D21E0-E1BB-5143-AE44-EF7EC89610AB}" srcOrd="0" destOrd="0" presId="urn:microsoft.com/office/officeart/2005/8/layout/radial1"/>
    <dgm:cxn modelId="{4E576DCB-669A-FF42-9D57-FF3752B2236F}" srcId="{B0ECCD4B-5747-134F-A0CC-AD4C438E8584}" destId="{A3898BEA-AC1F-2648-816B-E8CA573311CA}" srcOrd="4" destOrd="0" parTransId="{4C2EC929-2FF4-094A-AB0B-03D857F3DE18}" sibTransId="{43939D8D-FA02-E14A-81D3-0ACFF45FF018}"/>
    <dgm:cxn modelId="{683EF6D1-AB50-4B49-AA94-25DB7CC6F026}" type="presOf" srcId="{8675FFD6-E209-BC41-8A76-014059C6F7FD}" destId="{BF4199E6-863D-2343-A940-EA73216B093D}" srcOrd="0" destOrd="0" presId="urn:microsoft.com/office/officeart/2005/8/layout/radial1"/>
    <dgm:cxn modelId="{09EB73D4-F68F-264D-908D-8BC6F712302E}" type="presOf" srcId="{C5CAD411-E30E-0949-8326-1AA5650221C8}" destId="{6A9F640F-4B8C-EB46-85D2-C2EC7E39687C}" srcOrd="0" destOrd="0" presId="urn:microsoft.com/office/officeart/2005/8/layout/radial1"/>
    <dgm:cxn modelId="{6CBC26DC-8B40-6941-A5BA-B5BA066F07D8}" type="presOf" srcId="{4082700A-F3D2-914F-BE3D-D8854CF1D596}" destId="{B01415DB-4938-5D47-88E3-9070DF26048D}" srcOrd="0" destOrd="0" presId="urn:microsoft.com/office/officeart/2005/8/layout/radial1"/>
    <dgm:cxn modelId="{14F0D8DD-D283-614C-B9A6-1888E764BC09}" srcId="{B0ECCD4B-5747-134F-A0CC-AD4C438E8584}" destId="{FF6EC9C0-207D-2747-A438-E4EB6D2C6199}" srcOrd="0" destOrd="0" parTransId="{4B37DC90-3B55-484E-8F09-120E06535102}" sibTransId="{3AA3409C-62B8-5B48-A425-0587D84E924D}"/>
    <dgm:cxn modelId="{8BDE27EE-6CD6-314A-983C-F0B17E717ADA}" type="presOf" srcId="{2E2A5690-23FC-384C-8A2E-DBEBFB8678DE}" destId="{2E37F1DE-0353-6545-9177-C12DB78FD87E}" srcOrd="0" destOrd="0" presId="urn:microsoft.com/office/officeart/2005/8/layout/radial1"/>
    <dgm:cxn modelId="{D0DCEDF1-9530-E54E-90D5-F39C25E77D5C}" srcId="{B0ECCD4B-5747-134F-A0CC-AD4C438E8584}" destId="{7AB00AB5-7BC2-6948-B435-4C32B06097D4}" srcOrd="1" destOrd="0" parTransId="{0A33FEDB-5B4C-B24A-8D95-3202A80703F6}" sibTransId="{BB8565A1-FFA3-5045-913E-0531B0FA2C05}"/>
    <dgm:cxn modelId="{A5D194F9-901A-8F47-B4AB-29FDBCD8F900}" srcId="{B0ECCD4B-5747-134F-A0CC-AD4C438E8584}" destId="{9A7D026B-F8FA-1546-8760-6FD438BFFF18}" srcOrd="3" destOrd="0" parTransId="{E299CEDA-30A3-424E-BEC5-1890F78CC117}" sibTransId="{1989306E-A49F-4E4B-A9AB-637BBBE4D160}"/>
    <dgm:cxn modelId="{20E209B0-6153-D64D-9A0A-FB642BD1D789}" type="presParOf" srcId="{8DB032D5-2472-DF4E-9013-5E6A1E0E6683}" destId="{30489093-6785-BD47-AE4E-3AE1FE26F1D6}" srcOrd="0" destOrd="0" presId="urn:microsoft.com/office/officeart/2005/8/layout/radial1"/>
    <dgm:cxn modelId="{70F292F5-0D55-804E-A633-46A4197922B9}" type="presParOf" srcId="{8DB032D5-2472-DF4E-9013-5E6A1E0E6683}" destId="{0F53816E-1C9A-DB4E-8637-DDCA5E97CABD}" srcOrd="1" destOrd="0" presId="urn:microsoft.com/office/officeart/2005/8/layout/radial1"/>
    <dgm:cxn modelId="{A2C30114-79D0-6548-BE56-A991019528BC}" type="presParOf" srcId="{0F53816E-1C9A-DB4E-8637-DDCA5E97CABD}" destId="{E73D0BE8-2000-6C4B-A79D-CA249BB2379E}" srcOrd="0" destOrd="0" presId="urn:microsoft.com/office/officeart/2005/8/layout/radial1"/>
    <dgm:cxn modelId="{60BFC0D0-1A2A-5143-A25D-6F7A7E0893C9}" type="presParOf" srcId="{8DB032D5-2472-DF4E-9013-5E6A1E0E6683}" destId="{D10D9B4D-64F4-5B42-87D6-A373A7279FA4}" srcOrd="2" destOrd="0" presId="urn:microsoft.com/office/officeart/2005/8/layout/radial1"/>
    <dgm:cxn modelId="{3ED077AA-A021-F041-A0BF-DC2189C1A0B2}" type="presParOf" srcId="{8DB032D5-2472-DF4E-9013-5E6A1E0E6683}" destId="{66C925F9-3C23-E94E-AC9D-A8920356ED85}" srcOrd="3" destOrd="0" presId="urn:microsoft.com/office/officeart/2005/8/layout/radial1"/>
    <dgm:cxn modelId="{C1089AB4-AB55-0742-81A9-911CA5B9D3FE}" type="presParOf" srcId="{66C925F9-3C23-E94E-AC9D-A8920356ED85}" destId="{420759E9-0857-D94D-8B01-EC01BB30B47E}" srcOrd="0" destOrd="0" presId="urn:microsoft.com/office/officeart/2005/8/layout/radial1"/>
    <dgm:cxn modelId="{7FC8441D-260F-C64F-9125-2974E8E8A6BE}" type="presParOf" srcId="{8DB032D5-2472-DF4E-9013-5E6A1E0E6683}" destId="{AC8E077B-B841-FE46-8841-C1B64815796E}" srcOrd="4" destOrd="0" presId="urn:microsoft.com/office/officeart/2005/8/layout/radial1"/>
    <dgm:cxn modelId="{8A38669B-0EAF-EA45-A476-F06734383BCB}" type="presParOf" srcId="{8DB032D5-2472-DF4E-9013-5E6A1E0E6683}" destId="{72CC4234-50FF-A240-8914-FF0CBC717F3E}" srcOrd="5" destOrd="0" presId="urn:microsoft.com/office/officeart/2005/8/layout/radial1"/>
    <dgm:cxn modelId="{B6DB5B5A-FBF6-6247-A2F1-6786F2B022F1}" type="presParOf" srcId="{72CC4234-50FF-A240-8914-FF0CBC717F3E}" destId="{A4BC970F-32F0-2F4B-9199-F8D1D4A05AFA}" srcOrd="0" destOrd="0" presId="urn:microsoft.com/office/officeart/2005/8/layout/radial1"/>
    <dgm:cxn modelId="{149B19FA-8F8D-BE4C-BEBC-AE9BB27E265C}" type="presParOf" srcId="{8DB032D5-2472-DF4E-9013-5E6A1E0E6683}" destId="{BF4199E6-863D-2343-A940-EA73216B093D}" srcOrd="6" destOrd="0" presId="urn:microsoft.com/office/officeart/2005/8/layout/radial1"/>
    <dgm:cxn modelId="{9E3E1998-BB9E-874C-A19C-8A71C0BD1043}" type="presParOf" srcId="{8DB032D5-2472-DF4E-9013-5E6A1E0E6683}" destId="{F6B42790-14D7-2248-8485-8CF7EA3FCEC7}" srcOrd="7" destOrd="0" presId="urn:microsoft.com/office/officeart/2005/8/layout/radial1"/>
    <dgm:cxn modelId="{1314C682-F3CD-DF4C-A69D-AC3AD446314C}" type="presParOf" srcId="{F6B42790-14D7-2248-8485-8CF7EA3FCEC7}" destId="{178BAF24-FA7F-9841-B00C-0A6C557FE73E}" srcOrd="0" destOrd="0" presId="urn:microsoft.com/office/officeart/2005/8/layout/radial1"/>
    <dgm:cxn modelId="{FB32348E-3A4C-F747-BF6F-65A9646A7E4C}" type="presParOf" srcId="{8DB032D5-2472-DF4E-9013-5E6A1E0E6683}" destId="{018D21E0-E1BB-5143-AE44-EF7EC89610AB}" srcOrd="8" destOrd="0" presId="urn:microsoft.com/office/officeart/2005/8/layout/radial1"/>
    <dgm:cxn modelId="{6EB49D26-7372-9A48-84BA-34DAFF4F9509}" type="presParOf" srcId="{8DB032D5-2472-DF4E-9013-5E6A1E0E6683}" destId="{9E44CE55-48F6-7144-8F78-42E0BA352251}" srcOrd="9" destOrd="0" presId="urn:microsoft.com/office/officeart/2005/8/layout/radial1"/>
    <dgm:cxn modelId="{EE2D5C82-1EBC-2343-86A1-85D401661EF1}" type="presParOf" srcId="{9E44CE55-48F6-7144-8F78-42E0BA352251}" destId="{3DBC8FCA-2D3E-E74A-BEB1-4100CA2320D7}" srcOrd="0" destOrd="0" presId="urn:microsoft.com/office/officeart/2005/8/layout/radial1"/>
    <dgm:cxn modelId="{AA3850A1-9912-1142-BA19-DC07D905ED8E}" type="presParOf" srcId="{8DB032D5-2472-DF4E-9013-5E6A1E0E6683}" destId="{A22D19E3-2DE0-D94F-819B-09098B03027E}" srcOrd="10" destOrd="0" presId="urn:microsoft.com/office/officeart/2005/8/layout/radial1"/>
    <dgm:cxn modelId="{95583FBA-13C3-CA42-8393-3DDF516CD428}" type="presParOf" srcId="{8DB032D5-2472-DF4E-9013-5E6A1E0E6683}" destId="{B01415DB-4938-5D47-88E3-9070DF26048D}" srcOrd="11" destOrd="0" presId="urn:microsoft.com/office/officeart/2005/8/layout/radial1"/>
    <dgm:cxn modelId="{3B853C5E-30C6-1644-B87A-4F37ED0AC359}" type="presParOf" srcId="{B01415DB-4938-5D47-88E3-9070DF26048D}" destId="{72FB86DA-DD94-3146-9714-C49F91553F76}" srcOrd="0" destOrd="0" presId="urn:microsoft.com/office/officeart/2005/8/layout/radial1"/>
    <dgm:cxn modelId="{596B5CD4-5E76-3144-A685-3500B0A8027A}" type="presParOf" srcId="{8DB032D5-2472-DF4E-9013-5E6A1E0E6683}" destId="{9763A219-48C7-6B4B-948C-C3D683759172}" srcOrd="12" destOrd="0" presId="urn:microsoft.com/office/officeart/2005/8/layout/radial1"/>
    <dgm:cxn modelId="{8696D1B9-0810-F14F-A87A-28141F0ADC0C}" type="presParOf" srcId="{8DB032D5-2472-DF4E-9013-5E6A1E0E6683}" destId="{2E37F1DE-0353-6545-9177-C12DB78FD87E}" srcOrd="13" destOrd="0" presId="urn:microsoft.com/office/officeart/2005/8/layout/radial1"/>
    <dgm:cxn modelId="{79B9FC14-0A2E-9E44-823D-20E4BF9AD22F}" type="presParOf" srcId="{2E37F1DE-0353-6545-9177-C12DB78FD87E}" destId="{7B1547D0-F253-6646-8005-1A579D12F369}" srcOrd="0" destOrd="0" presId="urn:microsoft.com/office/officeart/2005/8/layout/radial1"/>
    <dgm:cxn modelId="{6702F188-CF4F-E141-89F5-766E7D1F2D6F}" type="presParOf" srcId="{8DB032D5-2472-DF4E-9013-5E6A1E0E6683}" destId="{6A9F640F-4B8C-EB46-85D2-C2EC7E39687C}" srcOrd="14" destOrd="0" presId="urn:microsoft.com/office/officeart/2005/8/layout/radial1"/>
    <dgm:cxn modelId="{2AB8CF57-BA9E-3047-A936-FCD66E215A0A}" type="presParOf" srcId="{8DB032D5-2472-DF4E-9013-5E6A1E0E6683}" destId="{2850977C-9650-204B-B80C-479EDE7AEBA1}" srcOrd="15" destOrd="0" presId="urn:microsoft.com/office/officeart/2005/8/layout/radial1"/>
    <dgm:cxn modelId="{014A6C0D-04F8-0D46-ADC9-DE5F2D3B5248}" type="presParOf" srcId="{2850977C-9650-204B-B80C-479EDE7AEBA1}" destId="{77C81893-CEED-F044-887F-0A022BDD9019}" srcOrd="0" destOrd="0" presId="urn:microsoft.com/office/officeart/2005/8/layout/radial1"/>
    <dgm:cxn modelId="{24386ED9-5ACA-3640-B6ED-BBEF12C98960}" type="presParOf" srcId="{8DB032D5-2472-DF4E-9013-5E6A1E0E6683}" destId="{8568C3E0-F49C-6B45-93E7-75E1AA3F5AFC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BFB3F5E-79B9-B844-97F4-3F940DE4F3D8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ECCD4B-5747-134F-A0CC-AD4C438E8584}">
      <dgm:prSet phldrT="[Text]" custT="1"/>
      <dgm:spPr/>
      <dgm:t>
        <a:bodyPr/>
        <a:lstStyle/>
        <a:p>
          <a:r>
            <a:rPr lang="en-US" sz="1500" dirty="0"/>
            <a:t>Adverse Childhood Experiences</a:t>
          </a:r>
        </a:p>
      </dgm:t>
    </dgm:pt>
    <dgm:pt modelId="{2E38E1BC-B4FD-7D4F-A659-3E0DCA92D36E}" type="parTrans" cxnId="{4550202B-762D-7741-9600-38C69E499295}">
      <dgm:prSet/>
      <dgm:spPr/>
      <dgm:t>
        <a:bodyPr/>
        <a:lstStyle/>
        <a:p>
          <a:endParaRPr lang="en-US"/>
        </a:p>
      </dgm:t>
    </dgm:pt>
    <dgm:pt modelId="{C9C6F3F8-A3D1-1941-BC13-56466435832F}" type="sibTrans" cxnId="{4550202B-762D-7741-9600-38C69E499295}">
      <dgm:prSet/>
      <dgm:spPr/>
      <dgm:t>
        <a:bodyPr/>
        <a:lstStyle/>
        <a:p>
          <a:endParaRPr lang="en-US"/>
        </a:p>
      </dgm:t>
    </dgm:pt>
    <dgm:pt modelId="{FF6EC9C0-207D-2747-A438-E4EB6D2C6199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Traumatic Brain Injury,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Fractures,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Burns</a:t>
          </a:r>
        </a:p>
      </dgm:t>
    </dgm:pt>
    <dgm:pt modelId="{4B37DC90-3B55-484E-8F09-120E06535102}" type="parTrans" cxnId="{14F0D8DD-D283-614C-B9A6-1888E764BC09}">
      <dgm:prSet/>
      <dgm:spPr/>
      <dgm:t>
        <a:bodyPr/>
        <a:lstStyle/>
        <a:p>
          <a:endParaRPr lang="en-US"/>
        </a:p>
      </dgm:t>
    </dgm:pt>
    <dgm:pt modelId="{3AA3409C-62B8-5B48-A425-0587D84E924D}" type="sibTrans" cxnId="{14F0D8DD-D283-614C-B9A6-1888E764BC09}">
      <dgm:prSet/>
      <dgm:spPr/>
      <dgm:t>
        <a:bodyPr/>
        <a:lstStyle/>
        <a:p>
          <a:endParaRPr lang="en-US"/>
        </a:p>
      </dgm:t>
    </dgm:pt>
    <dgm:pt modelId="{8675FFD6-E209-BC41-8A76-014059C6F7FD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Unintended Pregnancy,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Pregnancy Complication,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Fetal Death</a:t>
          </a:r>
        </a:p>
      </dgm:t>
    </dgm:pt>
    <dgm:pt modelId="{50852B4B-6C7F-844A-8A9C-D034D8B34166}" type="parTrans" cxnId="{9E72C1B2-AC6F-374A-A29E-FD8D7EAA28D1}">
      <dgm:prSet/>
      <dgm:spPr/>
      <dgm:t>
        <a:bodyPr/>
        <a:lstStyle/>
        <a:p>
          <a:endParaRPr lang="en-US"/>
        </a:p>
      </dgm:t>
    </dgm:pt>
    <dgm:pt modelId="{5CAA98C3-DD8F-F040-B548-43E65D359D71}" type="sibTrans" cxnId="{9E72C1B2-AC6F-374A-A29E-FD8D7EAA28D1}">
      <dgm:prSet/>
      <dgm:spPr/>
      <dgm:t>
        <a:bodyPr/>
        <a:lstStyle/>
        <a:p>
          <a:endParaRPr lang="en-US"/>
        </a:p>
      </dgm:t>
    </dgm:pt>
    <dgm:pt modelId="{9A7D026B-F8FA-1546-8760-6FD438BFFF18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HIV/AIDS,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Sexually Transmitted Infections,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Hepatitis</a:t>
          </a:r>
        </a:p>
      </dgm:t>
    </dgm:pt>
    <dgm:pt modelId="{E299CEDA-30A3-424E-BEC5-1890F78CC117}" type="parTrans" cxnId="{A5D194F9-901A-8F47-B4AB-29FDBCD8F900}">
      <dgm:prSet/>
      <dgm:spPr/>
      <dgm:t>
        <a:bodyPr/>
        <a:lstStyle/>
        <a:p>
          <a:endParaRPr lang="en-US"/>
        </a:p>
      </dgm:t>
    </dgm:pt>
    <dgm:pt modelId="{1989306E-A49F-4E4B-A9AB-637BBBE4D160}" type="sibTrans" cxnId="{A5D194F9-901A-8F47-B4AB-29FDBCD8F900}">
      <dgm:prSet/>
      <dgm:spPr/>
      <dgm:t>
        <a:bodyPr/>
        <a:lstStyle/>
        <a:p>
          <a:endParaRPr lang="en-US"/>
        </a:p>
      </dgm:t>
    </dgm:pt>
    <dgm:pt modelId="{A3898BEA-AC1F-2648-816B-E8CA573311CA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Cancer,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Lung Disease,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Ischemic Heart Disease,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Diabetes</a:t>
          </a:r>
        </a:p>
      </dgm:t>
    </dgm:pt>
    <dgm:pt modelId="{4C2EC929-2FF4-094A-AB0B-03D857F3DE18}" type="parTrans" cxnId="{4E576DCB-669A-FF42-9D57-FF3752B2236F}">
      <dgm:prSet/>
      <dgm:spPr/>
      <dgm:t>
        <a:bodyPr/>
        <a:lstStyle/>
        <a:p>
          <a:endParaRPr lang="en-US"/>
        </a:p>
      </dgm:t>
    </dgm:pt>
    <dgm:pt modelId="{43939D8D-FA02-E14A-81D3-0ACFF45FF018}" type="sibTrans" cxnId="{4E576DCB-669A-FF42-9D57-FF3752B2236F}">
      <dgm:prSet/>
      <dgm:spPr/>
      <dgm:t>
        <a:bodyPr/>
        <a:lstStyle/>
        <a:p>
          <a:endParaRPr lang="en-US"/>
        </a:p>
      </dgm:t>
    </dgm:pt>
    <dgm:pt modelId="{7AB00AB5-7BC2-6948-B435-4C32B06097D4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Depression,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Anxiety,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Suicide,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PTSD</a:t>
          </a:r>
        </a:p>
      </dgm:t>
    </dgm:pt>
    <dgm:pt modelId="{0A33FEDB-5B4C-B24A-8D95-3202A80703F6}" type="parTrans" cxnId="{D0DCEDF1-9530-E54E-90D5-F39C25E77D5C}">
      <dgm:prSet/>
      <dgm:spPr/>
      <dgm:t>
        <a:bodyPr/>
        <a:lstStyle/>
        <a:p>
          <a:endParaRPr lang="en-US"/>
        </a:p>
      </dgm:t>
    </dgm:pt>
    <dgm:pt modelId="{BB8565A1-FFA3-5045-913E-0531B0FA2C05}" type="sibTrans" cxnId="{D0DCEDF1-9530-E54E-90D5-F39C25E77D5C}">
      <dgm:prSet/>
      <dgm:spPr/>
      <dgm:t>
        <a:bodyPr/>
        <a:lstStyle/>
        <a:p>
          <a:endParaRPr lang="en-US"/>
        </a:p>
      </dgm:t>
    </dgm:pt>
    <dgm:pt modelId="{EF1B7121-E761-8046-A1B9-31BE8E635BEC}">
      <dgm:prSet phldrT="[Text]" custT="1"/>
      <dgm:spPr/>
      <dgm:t>
        <a:bodyPr/>
        <a:lstStyle/>
        <a:p>
          <a:r>
            <a:rPr lang="en-US" sz="1200" dirty="0"/>
            <a:t>Alcohol/Drug Abuse, </a:t>
          </a:r>
        </a:p>
        <a:p>
          <a:r>
            <a:rPr lang="en-US" sz="1200" dirty="0"/>
            <a:t>Unsafe Sex,</a:t>
          </a:r>
        </a:p>
        <a:p>
          <a:r>
            <a:rPr lang="en-US" sz="1200" dirty="0"/>
            <a:t>High Risk Sports</a:t>
          </a:r>
        </a:p>
      </dgm:t>
    </dgm:pt>
    <dgm:pt modelId="{4082700A-F3D2-914F-BE3D-D8854CF1D596}" type="parTrans" cxnId="{366DA216-B2F4-654F-9AB2-2C335DA7937F}">
      <dgm:prSet/>
      <dgm:spPr/>
      <dgm:t>
        <a:bodyPr/>
        <a:lstStyle/>
        <a:p>
          <a:endParaRPr lang="en-US"/>
        </a:p>
      </dgm:t>
    </dgm:pt>
    <dgm:pt modelId="{ADB66E26-DB93-FA42-B79F-D269786141DE}" type="sibTrans" cxnId="{366DA216-B2F4-654F-9AB2-2C335DA7937F}">
      <dgm:prSet/>
      <dgm:spPr/>
      <dgm:t>
        <a:bodyPr/>
        <a:lstStyle/>
        <a:p>
          <a:endParaRPr lang="en-US"/>
        </a:p>
      </dgm:t>
    </dgm:pt>
    <dgm:pt modelId="{C5CAD411-E30E-0949-8326-1AA5650221C8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Education</a:t>
          </a:r>
        </a:p>
        <a:p>
          <a:r>
            <a:rPr lang="en-US" sz="1200" dirty="0">
              <a:solidFill>
                <a:srgbClr val="C00000"/>
              </a:solidFill>
            </a:rPr>
            <a:t>Occupation</a:t>
          </a:r>
        </a:p>
        <a:p>
          <a:r>
            <a:rPr lang="en-US" sz="1200" dirty="0">
              <a:solidFill>
                <a:srgbClr val="C00000"/>
              </a:solidFill>
            </a:rPr>
            <a:t>Income</a:t>
          </a:r>
        </a:p>
      </dgm:t>
    </dgm:pt>
    <dgm:pt modelId="{2E2A5690-23FC-384C-8A2E-DBEBFB8678DE}" type="parTrans" cxnId="{9E738FAF-3993-4A42-82C4-245AA66EEE85}">
      <dgm:prSet/>
      <dgm:spPr/>
      <dgm:t>
        <a:bodyPr/>
        <a:lstStyle/>
        <a:p>
          <a:endParaRPr lang="en-US"/>
        </a:p>
      </dgm:t>
    </dgm:pt>
    <dgm:pt modelId="{DDC838B2-F9A9-4147-AFD8-9CF06072E31E}" type="sibTrans" cxnId="{9E738FAF-3993-4A42-82C4-245AA66EEE85}">
      <dgm:prSet/>
      <dgm:spPr/>
      <dgm:t>
        <a:bodyPr/>
        <a:lstStyle/>
        <a:p>
          <a:endParaRPr lang="en-US"/>
        </a:p>
      </dgm:t>
    </dgm:pt>
    <dgm:pt modelId="{97E5E834-AE64-A944-A267-BBE4278D32AE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Relationships,</a:t>
          </a:r>
        </a:p>
        <a:p>
          <a:r>
            <a:rPr lang="en-US" sz="1200" dirty="0">
              <a:solidFill>
                <a:srgbClr val="C00000"/>
              </a:solidFill>
            </a:rPr>
            <a:t>Multiple Marriages,</a:t>
          </a:r>
        </a:p>
        <a:p>
          <a:r>
            <a:rPr lang="en-US" sz="1200" dirty="0">
              <a:solidFill>
                <a:srgbClr val="C00000"/>
              </a:solidFill>
            </a:rPr>
            <a:t>Parenting</a:t>
          </a:r>
        </a:p>
      </dgm:t>
    </dgm:pt>
    <dgm:pt modelId="{76B80CC1-C2C4-954B-8F00-12184C182993}" type="parTrans" cxnId="{C43F3741-8778-CE42-AC53-C279014F82BE}">
      <dgm:prSet/>
      <dgm:spPr/>
      <dgm:t>
        <a:bodyPr/>
        <a:lstStyle/>
        <a:p>
          <a:endParaRPr lang="en-US"/>
        </a:p>
      </dgm:t>
    </dgm:pt>
    <dgm:pt modelId="{4DBAF451-62BE-F447-A248-6AEFA88696F5}" type="sibTrans" cxnId="{C43F3741-8778-CE42-AC53-C279014F82BE}">
      <dgm:prSet/>
      <dgm:spPr/>
      <dgm:t>
        <a:bodyPr/>
        <a:lstStyle/>
        <a:p>
          <a:endParaRPr lang="en-US"/>
        </a:p>
      </dgm:t>
    </dgm:pt>
    <dgm:pt modelId="{8DB032D5-2472-DF4E-9013-5E6A1E0E6683}" type="pres">
      <dgm:prSet presAssocID="{0BFB3F5E-79B9-B844-97F4-3F940DE4F3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489093-6785-BD47-AE4E-3AE1FE26F1D6}" type="pres">
      <dgm:prSet presAssocID="{B0ECCD4B-5747-134F-A0CC-AD4C438E8584}" presName="centerShape" presStyleLbl="node0" presStyleIdx="0" presStyleCnt="1" custScaleX="118308" custScaleY="118308"/>
      <dgm:spPr/>
    </dgm:pt>
    <dgm:pt modelId="{0F53816E-1C9A-DB4E-8637-DDCA5E97CABD}" type="pres">
      <dgm:prSet presAssocID="{4B37DC90-3B55-484E-8F09-120E06535102}" presName="Name9" presStyleLbl="parChTrans1D2" presStyleIdx="0" presStyleCnt="8"/>
      <dgm:spPr/>
    </dgm:pt>
    <dgm:pt modelId="{E73D0BE8-2000-6C4B-A79D-CA249BB2379E}" type="pres">
      <dgm:prSet presAssocID="{4B37DC90-3B55-484E-8F09-120E06535102}" presName="connTx" presStyleLbl="parChTrans1D2" presStyleIdx="0" presStyleCnt="8"/>
      <dgm:spPr/>
    </dgm:pt>
    <dgm:pt modelId="{D10D9B4D-64F4-5B42-87D6-A373A7279FA4}" type="pres">
      <dgm:prSet presAssocID="{FF6EC9C0-207D-2747-A438-E4EB6D2C6199}" presName="node" presStyleLbl="node1" presStyleIdx="0" presStyleCnt="8" custScaleX="111735" custScaleY="111735">
        <dgm:presLayoutVars>
          <dgm:bulletEnabled val="1"/>
        </dgm:presLayoutVars>
      </dgm:prSet>
      <dgm:spPr/>
    </dgm:pt>
    <dgm:pt modelId="{66C925F9-3C23-E94E-AC9D-A8920356ED85}" type="pres">
      <dgm:prSet presAssocID="{0A33FEDB-5B4C-B24A-8D95-3202A80703F6}" presName="Name9" presStyleLbl="parChTrans1D2" presStyleIdx="1" presStyleCnt="8"/>
      <dgm:spPr/>
    </dgm:pt>
    <dgm:pt modelId="{420759E9-0857-D94D-8B01-EC01BB30B47E}" type="pres">
      <dgm:prSet presAssocID="{0A33FEDB-5B4C-B24A-8D95-3202A80703F6}" presName="connTx" presStyleLbl="parChTrans1D2" presStyleIdx="1" presStyleCnt="8"/>
      <dgm:spPr/>
    </dgm:pt>
    <dgm:pt modelId="{AC8E077B-B841-FE46-8841-C1B64815796E}" type="pres">
      <dgm:prSet presAssocID="{7AB00AB5-7BC2-6948-B435-4C32B06097D4}" presName="node" presStyleLbl="node1" presStyleIdx="1" presStyleCnt="8" custScaleX="111735" custScaleY="111735">
        <dgm:presLayoutVars>
          <dgm:bulletEnabled val="1"/>
        </dgm:presLayoutVars>
      </dgm:prSet>
      <dgm:spPr/>
    </dgm:pt>
    <dgm:pt modelId="{72CC4234-50FF-A240-8914-FF0CBC717F3E}" type="pres">
      <dgm:prSet presAssocID="{50852B4B-6C7F-844A-8A9C-D034D8B34166}" presName="Name9" presStyleLbl="parChTrans1D2" presStyleIdx="2" presStyleCnt="8"/>
      <dgm:spPr/>
    </dgm:pt>
    <dgm:pt modelId="{A4BC970F-32F0-2F4B-9199-F8D1D4A05AFA}" type="pres">
      <dgm:prSet presAssocID="{50852B4B-6C7F-844A-8A9C-D034D8B34166}" presName="connTx" presStyleLbl="parChTrans1D2" presStyleIdx="2" presStyleCnt="8"/>
      <dgm:spPr/>
    </dgm:pt>
    <dgm:pt modelId="{BF4199E6-863D-2343-A940-EA73216B093D}" type="pres">
      <dgm:prSet presAssocID="{8675FFD6-E209-BC41-8A76-014059C6F7FD}" presName="node" presStyleLbl="node1" presStyleIdx="2" presStyleCnt="8" custScaleX="111735" custScaleY="111735">
        <dgm:presLayoutVars>
          <dgm:bulletEnabled val="1"/>
        </dgm:presLayoutVars>
      </dgm:prSet>
      <dgm:spPr/>
    </dgm:pt>
    <dgm:pt modelId="{F6B42790-14D7-2248-8485-8CF7EA3FCEC7}" type="pres">
      <dgm:prSet presAssocID="{E299CEDA-30A3-424E-BEC5-1890F78CC117}" presName="Name9" presStyleLbl="parChTrans1D2" presStyleIdx="3" presStyleCnt="8"/>
      <dgm:spPr/>
    </dgm:pt>
    <dgm:pt modelId="{178BAF24-FA7F-9841-B00C-0A6C557FE73E}" type="pres">
      <dgm:prSet presAssocID="{E299CEDA-30A3-424E-BEC5-1890F78CC117}" presName="connTx" presStyleLbl="parChTrans1D2" presStyleIdx="3" presStyleCnt="8"/>
      <dgm:spPr/>
    </dgm:pt>
    <dgm:pt modelId="{018D21E0-E1BB-5143-AE44-EF7EC89610AB}" type="pres">
      <dgm:prSet presAssocID="{9A7D026B-F8FA-1546-8760-6FD438BFFF18}" presName="node" presStyleLbl="node1" presStyleIdx="3" presStyleCnt="8" custScaleX="111735" custScaleY="111735">
        <dgm:presLayoutVars>
          <dgm:bulletEnabled val="1"/>
        </dgm:presLayoutVars>
      </dgm:prSet>
      <dgm:spPr/>
    </dgm:pt>
    <dgm:pt modelId="{9E44CE55-48F6-7144-8F78-42E0BA352251}" type="pres">
      <dgm:prSet presAssocID="{4C2EC929-2FF4-094A-AB0B-03D857F3DE18}" presName="Name9" presStyleLbl="parChTrans1D2" presStyleIdx="4" presStyleCnt="8"/>
      <dgm:spPr/>
    </dgm:pt>
    <dgm:pt modelId="{3DBC8FCA-2D3E-E74A-BEB1-4100CA2320D7}" type="pres">
      <dgm:prSet presAssocID="{4C2EC929-2FF4-094A-AB0B-03D857F3DE18}" presName="connTx" presStyleLbl="parChTrans1D2" presStyleIdx="4" presStyleCnt="8"/>
      <dgm:spPr/>
    </dgm:pt>
    <dgm:pt modelId="{A22D19E3-2DE0-D94F-819B-09098B03027E}" type="pres">
      <dgm:prSet presAssocID="{A3898BEA-AC1F-2648-816B-E8CA573311CA}" presName="node" presStyleLbl="node1" presStyleIdx="4" presStyleCnt="8" custScaleX="111735" custScaleY="111735">
        <dgm:presLayoutVars>
          <dgm:bulletEnabled val="1"/>
        </dgm:presLayoutVars>
      </dgm:prSet>
      <dgm:spPr/>
    </dgm:pt>
    <dgm:pt modelId="{B01415DB-4938-5D47-88E3-9070DF26048D}" type="pres">
      <dgm:prSet presAssocID="{4082700A-F3D2-914F-BE3D-D8854CF1D596}" presName="Name9" presStyleLbl="parChTrans1D2" presStyleIdx="5" presStyleCnt="8"/>
      <dgm:spPr/>
    </dgm:pt>
    <dgm:pt modelId="{72FB86DA-DD94-3146-9714-C49F91553F76}" type="pres">
      <dgm:prSet presAssocID="{4082700A-F3D2-914F-BE3D-D8854CF1D596}" presName="connTx" presStyleLbl="parChTrans1D2" presStyleIdx="5" presStyleCnt="8"/>
      <dgm:spPr/>
    </dgm:pt>
    <dgm:pt modelId="{9763A219-48C7-6B4B-948C-C3D683759172}" type="pres">
      <dgm:prSet presAssocID="{EF1B7121-E761-8046-A1B9-31BE8E635BEC}" presName="node" presStyleLbl="node1" presStyleIdx="5" presStyleCnt="8" custScaleX="111735" custScaleY="111735">
        <dgm:presLayoutVars>
          <dgm:bulletEnabled val="1"/>
        </dgm:presLayoutVars>
      </dgm:prSet>
      <dgm:spPr/>
    </dgm:pt>
    <dgm:pt modelId="{2E37F1DE-0353-6545-9177-C12DB78FD87E}" type="pres">
      <dgm:prSet presAssocID="{2E2A5690-23FC-384C-8A2E-DBEBFB8678DE}" presName="Name9" presStyleLbl="parChTrans1D2" presStyleIdx="6" presStyleCnt="8"/>
      <dgm:spPr/>
    </dgm:pt>
    <dgm:pt modelId="{7B1547D0-F253-6646-8005-1A579D12F369}" type="pres">
      <dgm:prSet presAssocID="{2E2A5690-23FC-384C-8A2E-DBEBFB8678DE}" presName="connTx" presStyleLbl="parChTrans1D2" presStyleIdx="6" presStyleCnt="8"/>
      <dgm:spPr/>
    </dgm:pt>
    <dgm:pt modelId="{6A9F640F-4B8C-EB46-85D2-C2EC7E39687C}" type="pres">
      <dgm:prSet presAssocID="{C5CAD411-E30E-0949-8326-1AA5650221C8}" presName="node" presStyleLbl="node1" presStyleIdx="6" presStyleCnt="8" custScaleX="111735" custScaleY="111735">
        <dgm:presLayoutVars>
          <dgm:bulletEnabled val="1"/>
        </dgm:presLayoutVars>
      </dgm:prSet>
      <dgm:spPr/>
    </dgm:pt>
    <dgm:pt modelId="{2850977C-9650-204B-B80C-479EDE7AEBA1}" type="pres">
      <dgm:prSet presAssocID="{76B80CC1-C2C4-954B-8F00-12184C182993}" presName="Name9" presStyleLbl="parChTrans1D2" presStyleIdx="7" presStyleCnt="8"/>
      <dgm:spPr/>
    </dgm:pt>
    <dgm:pt modelId="{77C81893-CEED-F044-887F-0A022BDD9019}" type="pres">
      <dgm:prSet presAssocID="{76B80CC1-C2C4-954B-8F00-12184C182993}" presName="connTx" presStyleLbl="parChTrans1D2" presStyleIdx="7" presStyleCnt="8"/>
      <dgm:spPr/>
    </dgm:pt>
    <dgm:pt modelId="{8568C3E0-F49C-6B45-93E7-75E1AA3F5AFC}" type="pres">
      <dgm:prSet presAssocID="{97E5E834-AE64-A944-A267-BBE4278D32AE}" presName="node" presStyleLbl="node1" presStyleIdx="7" presStyleCnt="8" custScaleX="111735" custScaleY="111735">
        <dgm:presLayoutVars>
          <dgm:bulletEnabled val="1"/>
        </dgm:presLayoutVars>
      </dgm:prSet>
      <dgm:spPr/>
    </dgm:pt>
  </dgm:ptLst>
  <dgm:cxnLst>
    <dgm:cxn modelId="{7BF2C405-E8CE-4D4E-B718-255CA90397F2}" type="presOf" srcId="{4B37DC90-3B55-484E-8F09-120E06535102}" destId="{E73D0BE8-2000-6C4B-A79D-CA249BB2379E}" srcOrd="1" destOrd="0" presId="urn:microsoft.com/office/officeart/2005/8/layout/radial1"/>
    <dgm:cxn modelId="{AA4F7B13-8E06-2C43-BA62-85EAF8972392}" type="presOf" srcId="{50852B4B-6C7F-844A-8A9C-D034D8B34166}" destId="{72CC4234-50FF-A240-8914-FF0CBC717F3E}" srcOrd="0" destOrd="0" presId="urn:microsoft.com/office/officeart/2005/8/layout/radial1"/>
    <dgm:cxn modelId="{366DA216-B2F4-654F-9AB2-2C335DA7937F}" srcId="{B0ECCD4B-5747-134F-A0CC-AD4C438E8584}" destId="{EF1B7121-E761-8046-A1B9-31BE8E635BEC}" srcOrd="5" destOrd="0" parTransId="{4082700A-F3D2-914F-BE3D-D8854CF1D596}" sibTransId="{ADB66E26-DB93-FA42-B79F-D269786141DE}"/>
    <dgm:cxn modelId="{ACC9561A-6581-CB4D-A25F-E5530A5B6254}" type="presOf" srcId="{7AB00AB5-7BC2-6948-B435-4C32B06097D4}" destId="{AC8E077B-B841-FE46-8841-C1B64815796E}" srcOrd="0" destOrd="0" presId="urn:microsoft.com/office/officeart/2005/8/layout/radial1"/>
    <dgm:cxn modelId="{4550202B-762D-7741-9600-38C69E499295}" srcId="{0BFB3F5E-79B9-B844-97F4-3F940DE4F3D8}" destId="{B0ECCD4B-5747-134F-A0CC-AD4C438E8584}" srcOrd="0" destOrd="0" parTransId="{2E38E1BC-B4FD-7D4F-A659-3E0DCA92D36E}" sibTransId="{C9C6F3F8-A3D1-1941-BC13-56466435832F}"/>
    <dgm:cxn modelId="{C43F3741-8778-CE42-AC53-C279014F82BE}" srcId="{B0ECCD4B-5747-134F-A0CC-AD4C438E8584}" destId="{97E5E834-AE64-A944-A267-BBE4278D32AE}" srcOrd="7" destOrd="0" parTransId="{76B80CC1-C2C4-954B-8F00-12184C182993}" sibTransId="{4DBAF451-62BE-F447-A248-6AEFA88696F5}"/>
    <dgm:cxn modelId="{B456B34E-0438-1C49-BDB1-9A6F28B9BF68}" type="presOf" srcId="{0A33FEDB-5B4C-B24A-8D95-3202A80703F6}" destId="{66C925F9-3C23-E94E-AC9D-A8920356ED85}" srcOrd="0" destOrd="0" presId="urn:microsoft.com/office/officeart/2005/8/layout/radial1"/>
    <dgm:cxn modelId="{5F69C154-2BD8-5248-BAE4-0F894EB7E561}" type="presOf" srcId="{FF6EC9C0-207D-2747-A438-E4EB6D2C6199}" destId="{D10D9B4D-64F4-5B42-87D6-A373A7279FA4}" srcOrd="0" destOrd="0" presId="urn:microsoft.com/office/officeart/2005/8/layout/radial1"/>
    <dgm:cxn modelId="{66EC0D5E-05B9-CF45-AA19-316EDDE07AD9}" type="presOf" srcId="{4B37DC90-3B55-484E-8F09-120E06535102}" destId="{0F53816E-1C9A-DB4E-8637-DDCA5E97CABD}" srcOrd="0" destOrd="0" presId="urn:microsoft.com/office/officeart/2005/8/layout/radial1"/>
    <dgm:cxn modelId="{4435D260-E0BE-1344-B546-329AE9396B65}" type="presOf" srcId="{B0ECCD4B-5747-134F-A0CC-AD4C438E8584}" destId="{30489093-6785-BD47-AE4E-3AE1FE26F1D6}" srcOrd="0" destOrd="0" presId="urn:microsoft.com/office/officeart/2005/8/layout/radial1"/>
    <dgm:cxn modelId="{6198CC75-051A-334E-9E24-CA60A83B73CC}" type="presOf" srcId="{4082700A-F3D2-914F-BE3D-D8854CF1D596}" destId="{72FB86DA-DD94-3146-9714-C49F91553F76}" srcOrd="1" destOrd="0" presId="urn:microsoft.com/office/officeart/2005/8/layout/radial1"/>
    <dgm:cxn modelId="{EF99917B-0F46-AD4A-8CE2-904286DAC74F}" type="presOf" srcId="{0BFB3F5E-79B9-B844-97F4-3F940DE4F3D8}" destId="{8DB032D5-2472-DF4E-9013-5E6A1E0E6683}" srcOrd="0" destOrd="0" presId="urn:microsoft.com/office/officeart/2005/8/layout/radial1"/>
    <dgm:cxn modelId="{E2794B88-D885-C944-9BA7-7AC8AFECAB4E}" type="presOf" srcId="{E299CEDA-30A3-424E-BEC5-1890F78CC117}" destId="{F6B42790-14D7-2248-8485-8CF7EA3FCEC7}" srcOrd="0" destOrd="0" presId="urn:microsoft.com/office/officeart/2005/8/layout/radial1"/>
    <dgm:cxn modelId="{EF91D68B-8464-0148-9166-A4100D4B91C9}" type="presOf" srcId="{76B80CC1-C2C4-954B-8F00-12184C182993}" destId="{77C81893-CEED-F044-887F-0A022BDD9019}" srcOrd="1" destOrd="0" presId="urn:microsoft.com/office/officeart/2005/8/layout/radial1"/>
    <dgm:cxn modelId="{26E0638C-8F24-CA4A-8BD4-0AC62EDC1E6D}" type="presOf" srcId="{4C2EC929-2FF4-094A-AB0B-03D857F3DE18}" destId="{3DBC8FCA-2D3E-E74A-BEB1-4100CA2320D7}" srcOrd="1" destOrd="0" presId="urn:microsoft.com/office/officeart/2005/8/layout/radial1"/>
    <dgm:cxn modelId="{32037090-A2FD-5B4C-9AE5-E7779D49A1DE}" type="presOf" srcId="{2E2A5690-23FC-384C-8A2E-DBEBFB8678DE}" destId="{7B1547D0-F253-6646-8005-1A579D12F369}" srcOrd="1" destOrd="0" presId="urn:microsoft.com/office/officeart/2005/8/layout/radial1"/>
    <dgm:cxn modelId="{367DD496-C1A7-9141-959B-D42274BF326C}" type="presOf" srcId="{97E5E834-AE64-A944-A267-BBE4278D32AE}" destId="{8568C3E0-F49C-6B45-93E7-75E1AA3F5AFC}" srcOrd="0" destOrd="0" presId="urn:microsoft.com/office/officeart/2005/8/layout/radial1"/>
    <dgm:cxn modelId="{7774E8A0-959F-1440-9A93-F1B56DCC346B}" type="presOf" srcId="{A3898BEA-AC1F-2648-816B-E8CA573311CA}" destId="{A22D19E3-2DE0-D94F-819B-09098B03027E}" srcOrd="0" destOrd="0" presId="urn:microsoft.com/office/officeart/2005/8/layout/radial1"/>
    <dgm:cxn modelId="{308782A7-7CE4-CC41-A5D8-B703D112D4E9}" type="presOf" srcId="{EF1B7121-E761-8046-A1B9-31BE8E635BEC}" destId="{9763A219-48C7-6B4B-948C-C3D683759172}" srcOrd="0" destOrd="0" presId="urn:microsoft.com/office/officeart/2005/8/layout/radial1"/>
    <dgm:cxn modelId="{9E738FAF-3993-4A42-82C4-245AA66EEE85}" srcId="{B0ECCD4B-5747-134F-A0CC-AD4C438E8584}" destId="{C5CAD411-E30E-0949-8326-1AA5650221C8}" srcOrd="6" destOrd="0" parTransId="{2E2A5690-23FC-384C-8A2E-DBEBFB8678DE}" sibTransId="{DDC838B2-F9A9-4147-AFD8-9CF06072E31E}"/>
    <dgm:cxn modelId="{9E72C1B2-AC6F-374A-A29E-FD8D7EAA28D1}" srcId="{B0ECCD4B-5747-134F-A0CC-AD4C438E8584}" destId="{8675FFD6-E209-BC41-8A76-014059C6F7FD}" srcOrd="2" destOrd="0" parTransId="{50852B4B-6C7F-844A-8A9C-D034D8B34166}" sibTransId="{5CAA98C3-DD8F-F040-B548-43E65D359D71}"/>
    <dgm:cxn modelId="{D43F13B3-EA0D-3541-BDBB-F7B95F81129D}" type="presOf" srcId="{4C2EC929-2FF4-094A-AB0B-03D857F3DE18}" destId="{9E44CE55-48F6-7144-8F78-42E0BA352251}" srcOrd="0" destOrd="0" presId="urn:microsoft.com/office/officeart/2005/8/layout/radial1"/>
    <dgm:cxn modelId="{8128FDC7-29A7-DD44-89D1-BA0F53C3DAB4}" type="presOf" srcId="{50852B4B-6C7F-844A-8A9C-D034D8B34166}" destId="{A4BC970F-32F0-2F4B-9199-F8D1D4A05AFA}" srcOrd="1" destOrd="0" presId="urn:microsoft.com/office/officeart/2005/8/layout/radial1"/>
    <dgm:cxn modelId="{38F839C8-B520-8A4E-877F-42AC3A7850FF}" type="presOf" srcId="{0A33FEDB-5B4C-B24A-8D95-3202A80703F6}" destId="{420759E9-0857-D94D-8B01-EC01BB30B47E}" srcOrd="1" destOrd="0" presId="urn:microsoft.com/office/officeart/2005/8/layout/radial1"/>
    <dgm:cxn modelId="{91B984C8-2E58-B949-9929-8704AE6F03E3}" type="presOf" srcId="{76B80CC1-C2C4-954B-8F00-12184C182993}" destId="{2850977C-9650-204B-B80C-479EDE7AEBA1}" srcOrd="0" destOrd="0" presId="urn:microsoft.com/office/officeart/2005/8/layout/radial1"/>
    <dgm:cxn modelId="{A59000C9-3DDB-1E4B-8A6A-B8CF29DEBD82}" type="presOf" srcId="{E299CEDA-30A3-424E-BEC5-1890F78CC117}" destId="{178BAF24-FA7F-9841-B00C-0A6C557FE73E}" srcOrd="1" destOrd="0" presId="urn:microsoft.com/office/officeart/2005/8/layout/radial1"/>
    <dgm:cxn modelId="{63AA96CA-5487-1249-98AF-8CA0C9B10AE3}" type="presOf" srcId="{9A7D026B-F8FA-1546-8760-6FD438BFFF18}" destId="{018D21E0-E1BB-5143-AE44-EF7EC89610AB}" srcOrd="0" destOrd="0" presId="urn:microsoft.com/office/officeart/2005/8/layout/radial1"/>
    <dgm:cxn modelId="{4E576DCB-669A-FF42-9D57-FF3752B2236F}" srcId="{B0ECCD4B-5747-134F-A0CC-AD4C438E8584}" destId="{A3898BEA-AC1F-2648-816B-E8CA573311CA}" srcOrd="4" destOrd="0" parTransId="{4C2EC929-2FF4-094A-AB0B-03D857F3DE18}" sibTransId="{43939D8D-FA02-E14A-81D3-0ACFF45FF018}"/>
    <dgm:cxn modelId="{683EF6D1-AB50-4B49-AA94-25DB7CC6F026}" type="presOf" srcId="{8675FFD6-E209-BC41-8A76-014059C6F7FD}" destId="{BF4199E6-863D-2343-A940-EA73216B093D}" srcOrd="0" destOrd="0" presId="urn:microsoft.com/office/officeart/2005/8/layout/radial1"/>
    <dgm:cxn modelId="{09EB73D4-F68F-264D-908D-8BC6F712302E}" type="presOf" srcId="{C5CAD411-E30E-0949-8326-1AA5650221C8}" destId="{6A9F640F-4B8C-EB46-85D2-C2EC7E39687C}" srcOrd="0" destOrd="0" presId="urn:microsoft.com/office/officeart/2005/8/layout/radial1"/>
    <dgm:cxn modelId="{6CBC26DC-8B40-6941-A5BA-B5BA066F07D8}" type="presOf" srcId="{4082700A-F3D2-914F-BE3D-D8854CF1D596}" destId="{B01415DB-4938-5D47-88E3-9070DF26048D}" srcOrd="0" destOrd="0" presId="urn:microsoft.com/office/officeart/2005/8/layout/radial1"/>
    <dgm:cxn modelId="{14F0D8DD-D283-614C-B9A6-1888E764BC09}" srcId="{B0ECCD4B-5747-134F-A0CC-AD4C438E8584}" destId="{FF6EC9C0-207D-2747-A438-E4EB6D2C6199}" srcOrd="0" destOrd="0" parTransId="{4B37DC90-3B55-484E-8F09-120E06535102}" sibTransId="{3AA3409C-62B8-5B48-A425-0587D84E924D}"/>
    <dgm:cxn modelId="{8BDE27EE-6CD6-314A-983C-F0B17E717ADA}" type="presOf" srcId="{2E2A5690-23FC-384C-8A2E-DBEBFB8678DE}" destId="{2E37F1DE-0353-6545-9177-C12DB78FD87E}" srcOrd="0" destOrd="0" presId="urn:microsoft.com/office/officeart/2005/8/layout/radial1"/>
    <dgm:cxn modelId="{D0DCEDF1-9530-E54E-90D5-F39C25E77D5C}" srcId="{B0ECCD4B-5747-134F-A0CC-AD4C438E8584}" destId="{7AB00AB5-7BC2-6948-B435-4C32B06097D4}" srcOrd="1" destOrd="0" parTransId="{0A33FEDB-5B4C-B24A-8D95-3202A80703F6}" sibTransId="{BB8565A1-FFA3-5045-913E-0531B0FA2C05}"/>
    <dgm:cxn modelId="{A5D194F9-901A-8F47-B4AB-29FDBCD8F900}" srcId="{B0ECCD4B-5747-134F-A0CC-AD4C438E8584}" destId="{9A7D026B-F8FA-1546-8760-6FD438BFFF18}" srcOrd="3" destOrd="0" parTransId="{E299CEDA-30A3-424E-BEC5-1890F78CC117}" sibTransId="{1989306E-A49F-4E4B-A9AB-637BBBE4D160}"/>
    <dgm:cxn modelId="{20E209B0-6153-D64D-9A0A-FB642BD1D789}" type="presParOf" srcId="{8DB032D5-2472-DF4E-9013-5E6A1E0E6683}" destId="{30489093-6785-BD47-AE4E-3AE1FE26F1D6}" srcOrd="0" destOrd="0" presId="urn:microsoft.com/office/officeart/2005/8/layout/radial1"/>
    <dgm:cxn modelId="{70F292F5-0D55-804E-A633-46A4197922B9}" type="presParOf" srcId="{8DB032D5-2472-DF4E-9013-5E6A1E0E6683}" destId="{0F53816E-1C9A-DB4E-8637-DDCA5E97CABD}" srcOrd="1" destOrd="0" presId="urn:microsoft.com/office/officeart/2005/8/layout/radial1"/>
    <dgm:cxn modelId="{A2C30114-79D0-6548-BE56-A991019528BC}" type="presParOf" srcId="{0F53816E-1C9A-DB4E-8637-DDCA5E97CABD}" destId="{E73D0BE8-2000-6C4B-A79D-CA249BB2379E}" srcOrd="0" destOrd="0" presId="urn:microsoft.com/office/officeart/2005/8/layout/radial1"/>
    <dgm:cxn modelId="{60BFC0D0-1A2A-5143-A25D-6F7A7E0893C9}" type="presParOf" srcId="{8DB032D5-2472-DF4E-9013-5E6A1E0E6683}" destId="{D10D9B4D-64F4-5B42-87D6-A373A7279FA4}" srcOrd="2" destOrd="0" presId="urn:microsoft.com/office/officeart/2005/8/layout/radial1"/>
    <dgm:cxn modelId="{3ED077AA-A021-F041-A0BF-DC2189C1A0B2}" type="presParOf" srcId="{8DB032D5-2472-DF4E-9013-5E6A1E0E6683}" destId="{66C925F9-3C23-E94E-AC9D-A8920356ED85}" srcOrd="3" destOrd="0" presId="urn:microsoft.com/office/officeart/2005/8/layout/radial1"/>
    <dgm:cxn modelId="{C1089AB4-AB55-0742-81A9-911CA5B9D3FE}" type="presParOf" srcId="{66C925F9-3C23-E94E-AC9D-A8920356ED85}" destId="{420759E9-0857-D94D-8B01-EC01BB30B47E}" srcOrd="0" destOrd="0" presId="urn:microsoft.com/office/officeart/2005/8/layout/radial1"/>
    <dgm:cxn modelId="{7FC8441D-260F-C64F-9125-2974E8E8A6BE}" type="presParOf" srcId="{8DB032D5-2472-DF4E-9013-5E6A1E0E6683}" destId="{AC8E077B-B841-FE46-8841-C1B64815796E}" srcOrd="4" destOrd="0" presId="urn:microsoft.com/office/officeart/2005/8/layout/radial1"/>
    <dgm:cxn modelId="{8A38669B-0EAF-EA45-A476-F06734383BCB}" type="presParOf" srcId="{8DB032D5-2472-DF4E-9013-5E6A1E0E6683}" destId="{72CC4234-50FF-A240-8914-FF0CBC717F3E}" srcOrd="5" destOrd="0" presId="urn:microsoft.com/office/officeart/2005/8/layout/radial1"/>
    <dgm:cxn modelId="{B6DB5B5A-FBF6-6247-A2F1-6786F2B022F1}" type="presParOf" srcId="{72CC4234-50FF-A240-8914-FF0CBC717F3E}" destId="{A4BC970F-32F0-2F4B-9199-F8D1D4A05AFA}" srcOrd="0" destOrd="0" presId="urn:microsoft.com/office/officeart/2005/8/layout/radial1"/>
    <dgm:cxn modelId="{149B19FA-8F8D-BE4C-BEBC-AE9BB27E265C}" type="presParOf" srcId="{8DB032D5-2472-DF4E-9013-5E6A1E0E6683}" destId="{BF4199E6-863D-2343-A940-EA73216B093D}" srcOrd="6" destOrd="0" presId="urn:microsoft.com/office/officeart/2005/8/layout/radial1"/>
    <dgm:cxn modelId="{9E3E1998-BB9E-874C-A19C-8A71C0BD1043}" type="presParOf" srcId="{8DB032D5-2472-DF4E-9013-5E6A1E0E6683}" destId="{F6B42790-14D7-2248-8485-8CF7EA3FCEC7}" srcOrd="7" destOrd="0" presId="urn:microsoft.com/office/officeart/2005/8/layout/radial1"/>
    <dgm:cxn modelId="{1314C682-F3CD-DF4C-A69D-AC3AD446314C}" type="presParOf" srcId="{F6B42790-14D7-2248-8485-8CF7EA3FCEC7}" destId="{178BAF24-FA7F-9841-B00C-0A6C557FE73E}" srcOrd="0" destOrd="0" presId="urn:microsoft.com/office/officeart/2005/8/layout/radial1"/>
    <dgm:cxn modelId="{FB32348E-3A4C-F747-BF6F-65A9646A7E4C}" type="presParOf" srcId="{8DB032D5-2472-DF4E-9013-5E6A1E0E6683}" destId="{018D21E0-E1BB-5143-AE44-EF7EC89610AB}" srcOrd="8" destOrd="0" presId="urn:microsoft.com/office/officeart/2005/8/layout/radial1"/>
    <dgm:cxn modelId="{6EB49D26-7372-9A48-84BA-34DAFF4F9509}" type="presParOf" srcId="{8DB032D5-2472-DF4E-9013-5E6A1E0E6683}" destId="{9E44CE55-48F6-7144-8F78-42E0BA352251}" srcOrd="9" destOrd="0" presId="urn:microsoft.com/office/officeart/2005/8/layout/radial1"/>
    <dgm:cxn modelId="{EE2D5C82-1EBC-2343-86A1-85D401661EF1}" type="presParOf" srcId="{9E44CE55-48F6-7144-8F78-42E0BA352251}" destId="{3DBC8FCA-2D3E-E74A-BEB1-4100CA2320D7}" srcOrd="0" destOrd="0" presId="urn:microsoft.com/office/officeart/2005/8/layout/radial1"/>
    <dgm:cxn modelId="{AA3850A1-9912-1142-BA19-DC07D905ED8E}" type="presParOf" srcId="{8DB032D5-2472-DF4E-9013-5E6A1E0E6683}" destId="{A22D19E3-2DE0-D94F-819B-09098B03027E}" srcOrd="10" destOrd="0" presId="urn:microsoft.com/office/officeart/2005/8/layout/radial1"/>
    <dgm:cxn modelId="{95583FBA-13C3-CA42-8393-3DDF516CD428}" type="presParOf" srcId="{8DB032D5-2472-DF4E-9013-5E6A1E0E6683}" destId="{B01415DB-4938-5D47-88E3-9070DF26048D}" srcOrd="11" destOrd="0" presId="urn:microsoft.com/office/officeart/2005/8/layout/radial1"/>
    <dgm:cxn modelId="{3B853C5E-30C6-1644-B87A-4F37ED0AC359}" type="presParOf" srcId="{B01415DB-4938-5D47-88E3-9070DF26048D}" destId="{72FB86DA-DD94-3146-9714-C49F91553F76}" srcOrd="0" destOrd="0" presId="urn:microsoft.com/office/officeart/2005/8/layout/radial1"/>
    <dgm:cxn modelId="{596B5CD4-5E76-3144-A685-3500B0A8027A}" type="presParOf" srcId="{8DB032D5-2472-DF4E-9013-5E6A1E0E6683}" destId="{9763A219-48C7-6B4B-948C-C3D683759172}" srcOrd="12" destOrd="0" presId="urn:microsoft.com/office/officeart/2005/8/layout/radial1"/>
    <dgm:cxn modelId="{8696D1B9-0810-F14F-A87A-28141F0ADC0C}" type="presParOf" srcId="{8DB032D5-2472-DF4E-9013-5E6A1E0E6683}" destId="{2E37F1DE-0353-6545-9177-C12DB78FD87E}" srcOrd="13" destOrd="0" presId="urn:microsoft.com/office/officeart/2005/8/layout/radial1"/>
    <dgm:cxn modelId="{79B9FC14-0A2E-9E44-823D-20E4BF9AD22F}" type="presParOf" srcId="{2E37F1DE-0353-6545-9177-C12DB78FD87E}" destId="{7B1547D0-F253-6646-8005-1A579D12F369}" srcOrd="0" destOrd="0" presId="urn:microsoft.com/office/officeart/2005/8/layout/radial1"/>
    <dgm:cxn modelId="{6702F188-CF4F-E141-89F5-766E7D1F2D6F}" type="presParOf" srcId="{8DB032D5-2472-DF4E-9013-5E6A1E0E6683}" destId="{6A9F640F-4B8C-EB46-85D2-C2EC7E39687C}" srcOrd="14" destOrd="0" presId="urn:microsoft.com/office/officeart/2005/8/layout/radial1"/>
    <dgm:cxn modelId="{2AB8CF57-BA9E-3047-A936-FCD66E215A0A}" type="presParOf" srcId="{8DB032D5-2472-DF4E-9013-5E6A1E0E6683}" destId="{2850977C-9650-204B-B80C-479EDE7AEBA1}" srcOrd="15" destOrd="0" presId="urn:microsoft.com/office/officeart/2005/8/layout/radial1"/>
    <dgm:cxn modelId="{014A6C0D-04F8-0D46-ADC9-DE5F2D3B5248}" type="presParOf" srcId="{2850977C-9650-204B-B80C-479EDE7AEBA1}" destId="{77C81893-CEED-F044-887F-0A022BDD9019}" srcOrd="0" destOrd="0" presId="urn:microsoft.com/office/officeart/2005/8/layout/radial1"/>
    <dgm:cxn modelId="{24386ED9-5ACA-3640-B6ED-BBEF12C98960}" type="presParOf" srcId="{8DB032D5-2472-DF4E-9013-5E6A1E0E6683}" destId="{8568C3E0-F49C-6B45-93E7-75E1AA3F5AFC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FB3F5E-79B9-B844-97F4-3F940DE4F3D8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ECCD4B-5747-134F-A0CC-AD4C438E8584}">
      <dgm:prSet phldrT="[Text]" custT="1"/>
      <dgm:spPr/>
      <dgm:t>
        <a:bodyPr/>
        <a:lstStyle/>
        <a:p>
          <a:r>
            <a:rPr lang="en-US" sz="1500" dirty="0"/>
            <a:t>Adverse Childhood Experiences</a:t>
          </a:r>
        </a:p>
      </dgm:t>
    </dgm:pt>
    <dgm:pt modelId="{2E38E1BC-B4FD-7D4F-A659-3E0DCA92D36E}" type="parTrans" cxnId="{4550202B-762D-7741-9600-38C69E499295}">
      <dgm:prSet/>
      <dgm:spPr/>
      <dgm:t>
        <a:bodyPr/>
        <a:lstStyle/>
        <a:p>
          <a:endParaRPr lang="en-US"/>
        </a:p>
      </dgm:t>
    </dgm:pt>
    <dgm:pt modelId="{C9C6F3F8-A3D1-1941-BC13-56466435832F}" type="sibTrans" cxnId="{4550202B-762D-7741-9600-38C69E499295}">
      <dgm:prSet/>
      <dgm:spPr/>
      <dgm:t>
        <a:bodyPr/>
        <a:lstStyle/>
        <a:p>
          <a:endParaRPr lang="en-US"/>
        </a:p>
      </dgm:t>
    </dgm:pt>
    <dgm:pt modelId="{FF6EC9C0-207D-2747-A438-E4EB6D2C6199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Traumatic Brain Injury,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Fractures,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Burns</a:t>
          </a:r>
        </a:p>
      </dgm:t>
    </dgm:pt>
    <dgm:pt modelId="{4B37DC90-3B55-484E-8F09-120E06535102}" type="parTrans" cxnId="{14F0D8DD-D283-614C-B9A6-1888E764BC09}">
      <dgm:prSet/>
      <dgm:spPr/>
      <dgm:t>
        <a:bodyPr/>
        <a:lstStyle/>
        <a:p>
          <a:endParaRPr lang="en-US"/>
        </a:p>
      </dgm:t>
    </dgm:pt>
    <dgm:pt modelId="{3AA3409C-62B8-5B48-A425-0587D84E924D}" type="sibTrans" cxnId="{14F0D8DD-D283-614C-B9A6-1888E764BC09}">
      <dgm:prSet/>
      <dgm:spPr/>
      <dgm:t>
        <a:bodyPr/>
        <a:lstStyle/>
        <a:p>
          <a:endParaRPr lang="en-US"/>
        </a:p>
      </dgm:t>
    </dgm:pt>
    <dgm:pt modelId="{8675FFD6-E209-BC41-8A76-014059C6F7FD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Unintended Pregnancy,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Pregnancy Complication,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Fetal Death</a:t>
          </a:r>
        </a:p>
      </dgm:t>
    </dgm:pt>
    <dgm:pt modelId="{50852B4B-6C7F-844A-8A9C-D034D8B34166}" type="parTrans" cxnId="{9E72C1B2-AC6F-374A-A29E-FD8D7EAA28D1}">
      <dgm:prSet/>
      <dgm:spPr/>
      <dgm:t>
        <a:bodyPr/>
        <a:lstStyle/>
        <a:p>
          <a:endParaRPr lang="en-US"/>
        </a:p>
      </dgm:t>
    </dgm:pt>
    <dgm:pt modelId="{5CAA98C3-DD8F-F040-B548-43E65D359D71}" type="sibTrans" cxnId="{9E72C1B2-AC6F-374A-A29E-FD8D7EAA28D1}">
      <dgm:prSet/>
      <dgm:spPr/>
      <dgm:t>
        <a:bodyPr/>
        <a:lstStyle/>
        <a:p>
          <a:endParaRPr lang="en-US"/>
        </a:p>
      </dgm:t>
    </dgm:pt>
    <dgm:pt modelId="{9A7D026B-F8FA-1546-8760-6FD438BFFF18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HIV/AIDS,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Sexually Transmitted Infections,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Hepatitis</a:t>
          </a:r>
        </a:p>
      </dgm:t>
    </dgm:pt>
    <dgm:pt modelId="{E299CEDA-30A3-424E-BEC5-1890F78CC117}" type="parTrans" cxnId="{A5D194F9-901A-8F47-B4AB-29FDBCD8F900}">
      <dgm:prSet/>
      <dgm:spPr/>
      <dgm:t>
        <a:bodyPr/>
        <a:lstStyle/>
        <a:p>
          <a:endParaRPr lang="en-US"/>
        </a:p>
      </dgm:t>
    </dgm:pt>
    <dgm:pt modelId="{1989306E-A49F-4E4B-A9AB-637BBBE4D160}" type="sibTrans" cxnId="{A5D194F9-901A-8F47-B4AB-29FDBCD8F900}">
      <dgm:prSet/>
      <dgm:spPr/>
      <dgm:t>
        <a:bodyPr/>
        <a:lstStyle/>
        <a:p>
          <a:endParaRPr lang="en-US"/>
        </a:p>
      </dgm:t>
    </dgm:pt>
    <dgm:pt modelId="{A3898BEA-AC1F-2648-816B-E8CA573311CA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Cancer,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Lung Disease,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Ischemic Heart Disease,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Diabetes</a:t>
          </a:r>
        </a:p>
      </dgm:t>
    </dgm:pt>
    <dgm:pt modelId="{4C2EC929-2FF4-094A-AB0B-03D857F3DE18}" type="parTrans" cxnId="{4E576DCB-669A-FF42-9D57-FF3752B2236F}">
      <dgm:prSet/>
      <dgm:spPr/>
      <dgm:t>
        <a:bodyPr/>
        <a:lstStyle/>
        <a:p>
          <a:endParaRPr lang="en-US"/>
        </a:p>
      </dgm:t>
    </dgm:pt>
    <dgm:pt modelId="{43939D8D-FA02-E14A-81D3-0ACFF45FF018}" type="sibTrans" cxnId="{4E576DCB-669A-FF42-9D57-FF3752B2236F}">
      <dgm:prSet/>
      <dgm:spPr/>
      <dgm:t>
        <a:bodyPr/>
        <a:lstStyle/>
        <a:p>
          <a:endParaRPr lang="en-US"/>
        </a:p>
      </dgm:t>
    </dgm:pt>
    <dgm:pt modelId="{7AB00AB5-7BC2-6948-B435-4C32B06097D4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Depression,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Anxiety,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Suicide,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PTSD</a:t>
          </a:r>
        </a:p>
      </dgm:t>
    </dgm:pt>
    <dgm:pt modelId="{0A33FEDB-5B4C-B24A-8D95-3202A80703F6}" type="parTrans" cxnId="{D0DCEDF1-9530-E54E-90D5-F39C25E77D5C}">
      <dgm:prSet/>
      <dgm:spPr/>
      <dgm:t>
        <a:bodyPr/>
        <a:lstStyle/>
        <a:p>
          <a:endParaRPr lang="en-US"/>
        </a:p>
      </dgm:t>
    </dgm:pt>
    <dgm:pt modelId="{BB8565A1-FFA3-5045-913E-0531B0FA2C05}" type="sibTrans" cxnId="{D0DCEDF1-9530-E54E-90D5-F39C25E77D5C}">
      <dgm:prSet/>
      <dgm:spPr/>
      <dgm:t>
        <a:bodyPr/>
        <a:lstStyle/>
        <a:p>
          <a:endParaRPr lang="en-US"/>
        </a:p>
      </dgm:t>
    </dgm:pt>
    <dgm:pt modelId="{EF1B7121-E761-8046-A1B9-31BE8E635BEC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Alcohol/Drug Abuse,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Unsafe Sex,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High Risk Sports</a:t>
          </a:r>
        </a:p>
      </dgm:t>
    </dgm:pt>
    <dgm:pt modelId="{4082700A-F3D2-914F-BE3D-D8854CF1D596}" type="parTrans" cxnId="{366DA216-B2F4-654F-9AB2-2C335DA7937F}">
      <dgm:prSet/>
      <dgm:spPr/>
      <dgm:t>
        <a:bodyPr/>
        <a:lstStyle/>
        <a:p>
          <a:endParaRPr lang="en-US"/>
        </a:p>
      </dgm:t>
    </dgm:pt>
    <dgm:pt modelId="{ADB66E26-DB93-FA42-B79F-D269786141DE}" type="sibTrans" cxnId="{366DA216-B2F4-654F-9AB2-2C335DA7937F}">
      <dgm:prSet/>
      <dgm:spPr/>
      <dgm:t>
        <a:bodyPr/>
        <a:lstStyle/>
        <a:p>
          <a:endParaRPr lang="en-US"/>
        </a:p>
      </dgm:t>
    </dgm:pt>
    <dgm:pt modelId="{C5CAD411-E30E-0949-8326-1AA5650221C8}">
      <dgm:prSet phldrT="[Text]" custT="1"/>
      <dgm:spPr/>
      <dgm:t>
        <a:bodyPr/>
        <a:lstStyle/>
        <a:p>
          <a:r>
            <a:rPr lang="en-US" sz="1200" dirty="0"/>
            <a:t>Education</a:t>
          </a:r>
        </a:p>
        <a:p>
          <a:r>
            <a:rPr lang="en-US" sz="1200" dirty="0"/>
            <a:t>Occupation</a:t>
          </a:r>
        </a:p>
        <a:p>
          <a:r>
            <a:rPr lang="en-US" sz="1200" dirty="0"/>
            <a:t>Income</a:t>
          </a:r>
        </a:p>
      </dgm:t>
    </dgm:pt>
    <dgm:pt modelId="{2E2A5690-23FC-384C-8A2E-DBEBFB8678DE}" type="parTrans" cxnId="{9E738FAF-3993-4A42-82C4-245AA66EEE85}">
      <dgm:prSet/>
      <dgm:spPr/>
      <dgm:t>
        <a:bodyPr/>
        <a:lstStyle/>
        <a:p>
          <a:endParaRPr lang="en-US"/>
        </a:p>
      </dgm:t>
    </dgm:pt>
    <dgm:pt modelId="{DDC838B2-F9A9-4147-AFD8-9CF06072E31E}" type="sibTrans" cxnId="{9E738FAF-3993-4A42-82C4-245AA66EEE85}">
      <dgm:prSet/>
      <dgm:spPr/>
      <dgm:t>
        <a:bodyPr/>
        <a:lstStyle/>
        <a:p>
          <a:endParaRPr lang="en-US"/>
        </a:p>
      </dgm:t>
    </dgm:pt>
    <dgm:pt modelId="{97E5E834-AE64-A944-A267-BBE4278D32AE}">
      <dgm:prSet phldrT="[Text]" custT="1"/>
      <dgm:spPr/>
      <dgm:t>
        <a:bodyPr/>
        <a:lstStyle/>
        <a:p>
          <a:r>
            <a:rPr lang="en-US" sz="1200" dirty="0">
              <a:solidFill>
                <a:srgbClr val="C00000"/>
              </a:solidFill>
            </a:rPr>
            <a:t>Relationships,</a:t>
          </a:r>
        </a:p>
        <a:p>
          <a:r>
            <a:rPr lang="en-US" sz="1200" dirty="0">
              <a:solidFill>
                <a:srgbClr val="C00000"/>
              </a:solidFill>
            </a:rPr>
            <a:t>Multiple Marriages,</a:t>
          </a:r>
        </a:p>
        <a:p>
          <a:r>
            <a:rPr lang="en-US" sz="1200" dirty="0">
              <a:solidFill>
                <a:srgbClr val="C00000"/>
              </a:solidFill>
            </a:rPr>
            <a:t>Parenting</a:t>
          </a:r>
        </a:p>
      </dgm:t>
    </dgm:pt>
    <dgm:pt modelId="{76B80CC1-C2C4-954B-8F00-12184C182993}" type="parTrans" cxnId="{C43F3741-8778-CE42-AC53-C279014F82BE}">
      <dgm:prSet/>
      <dgm:spPr/>
      <dgm:t>
        <a:bodyPr/>
        <a:lstStyle/>
        <a:p>
          <a:endParaRPr lang="en-US"/>
        </a:p>
      </dgm:t>
    </dgm:pt>
    <dgm:pt modelId="{4DBAF451-62BE-F447-A248-6AEFA88696F5}" type="sibTrans" cxnId="{C43F3741-8778-CE42-AC53-C279014F82BE}">
      <dgm:prSet/>
      <dgm:spPr/>
      <dgm:t>
        <a:bodyPr/>
        <a:lstStyle/>
        <a:p>
          <a:endParaRPr lang="en-US"/>
        </a:p>
      </dgm:t>
    </dgm:pt>
    <dgm:pt modelId="{8DB032D5-2472-DF4E-9013-5E6A1E0E6683}" type="pres">
      <dgm:prSet presAssocID="{0BFB3F5E-79B9-B844-97F4-3F940DE4F3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489093-6785-BD47-AE4E-3AE1FE26F1D6}" type="pres">
      <dgm:prSet presAssocID="{B0ECCD4B-5747-134F-A0CC-AD4C438E8584}" presName="centerShape" presStyleLbl="node0" presStyleIdx="0" presStyleCnt="1" custScaleX="118308" custScaleY="118308"/>
      <dgm:spPr/>
    </dgm:pt>
    <dgm:pt modelId="{0F53816E-1C9A-DB4E-8637-DDCA5E97CABD}" type="pres">
      <dgm:prSet presAssocID="{4B37DC90-3B55-484E-8F09-120E06535102}" presName="Name9" presStyleLbl="parChTrans1D2" presStyleIdx="0" presStyleCnt="8"/>
      <dgm:spPr/>
    </dgm:pt>
    <dgm:pt modelId="{E73D0BE8-2000-6C4B-A79D-CA249BB2379E}" type="pres">
      <dgm:prSet presAssocID="{4B37DC90-3B55-484E-8F09-120E06535102}" presName="connTx" presStyleLbl="parChTrans1D2" presStyleIdx="0" presStyleCnt="8"/>
      <dgm:spPr/>
    </dgm:pt>
    <dgm:pt modelId="{D10D9B4D-64F4-5B42-87D6-A373A7279FA4}" type="pres">
      <dgm:prSet presAssocID="{FF6EC9C0-207D-2747-A438-E4EB6D2C6199}" presName="node" presStyleLbl="node1" presStyleIdx="0" presStyleCnt="8" custScaleX="111735" custScaleY="111735">
        <dgm:presLayoutVars>
          <dgm:bulletEnabled val="1"/>
        </dgm:presLayoutVars>
      </dgm:prSet>
      <dgm:spPr/>
    </dgm:pt>
    <dgm:pt modelId="{66C925F9-3C23-E94E-AC9D-A8920356ED85}" type="pres">
      <dgm:prSet presAssocID="{0A33FEDB-5B4C-B24A-8D95-3202A80703F6}" presName="Name9" presStyleLbl="parChTrans1D2" presStyleIdx="1" presStyleCnt="8"/>
      <dgm:spPr/>
    </dgm:pt>
    <dgm:pt modelId="{420759E9-0857-D94D-8B01-EC01BB30B47E}" type="pres">
      <dgm:prSet presAssocID="{0A33FEDB-5B4C-B24A-8D95-3202A80703F6}" presName="connTx" presStyleLbl="parChTrans1D2" presStyleIdx="1" presStyleCnt="8"/>
      <dgm:spPr/>
    </dgm:pt>
    <dgm:pt modelId="{AC8E077B-B841-FE46-8841-C1B64815796E}" type="pres">
      <dgm:prSet presAssocID="{7AB00AB5-7BC2-6948-B435-4C32B06097D4}" presName="node" presStyleLbl="node1" presStyleIdx="1" presStyleCnt="8" custScaleX="111735" custScaleY="111735">
        <dgm:presLayoutVars>
          <dgm:bulletEnabled val="1"/>
        </dgm:presLayoutVars>
      </dgm:prSet>
      <dgm:spPr/>
    </dgm:pt>
    <dgm:pt modelId="{72CC4234-50FF-A240-8914-FF0CBC717F3E}" type="pres">
      <dgm:prSet presAssocID="{50852B4B-6C7F-844A-8A9C-D034D8B34166}" presName="Name9" presStyleLbl="parChTrans1D2" presStyleIdx="2" presStyleCnt="8"/>
      <dgm:spPr/>
    </dgm:pt>
    <dgm:pt modelId="{A4BC970F-32F0-2F4B-9199-F8D1D4A05AFA}" type="pres">
      <dgm:prSet presAssocID="{50852B4B-6C7F-844A-8A9C-D034D8B34166}" presName="connTx" presStyleLbl="parChTrans1D2" presStyleIdx="2" presStyleCnt="8"/>
      <dgm:spPr/>
    </dgm:pt>
    <dgm:pt modelId="{BF4199E6-863D-2343-A940-EA73216B093D}" type="pres">
      <dgm:prSet presAssocID="{8675FFD6-E209-BC41-8A76-014059C6F7FD}" presName="node" presStyleLbl="node1" presStyleIdx="2" presStyleCnt="8" custScaleX="111735" custScaleY="111735">
        <dgm:presLayoutVars>
          <dgm:bulletEnabled val="1"/>
        </dgm:presLayoutVars>
      </dgm:prSet>
      <dgm:spPr/>
    </dgm:pt>
    <dgm:pt modelId="{F6B42790-14D7-2248-8485-8CF7EA3FCEC7}" type="pres">
      <dgm:prSet presAssocID="{E299CEDA-30A3-424E-BEC5-1890F78CC117}" presName="Name9" presStyleLbl="parChTrans1D2" presStyleIdx="3" presStyleCnt="8"/>
      <dgm:spPr/>
    </dgm:pt>
    <dgm:pt modelId="{178BAF24-FA7F-9841-B00C-0A6C557FE73E}" type="pres">
      <dgm:prSet presAssocID="{E299CEDA-30A3-424E-BEC5-1890F78CC117}" presName="connTx" presStyleLbl="parChTrans1D2" presStyleIdx="3" presStyleCnt="8"/>
      <dgm:spPr/>
    </dgm:pt>
    <dgm:pt modelId="{018D21E0-E1BB-5143-AE44-EF7EC89610AB}" type="pres">
      <dgm:prSet presAssocID="{9A7D026B-F8FA-1546-8760-6FD438BFFF18}" presName="node" presStyleLbl="node1" presStyleIdx="3" presStyleCnt="8" custScaleX="111735" custScaleY="111735">
        <dgm:presLayoutVars>
          <dgm:bulletEnabled val="1"/>
        </dgm:presLayoutVars>
      </dgm:prSet>
      <dgm:spPr/>
    </dgm:pt>
    <dgm:pt modelId="{9E44CE55-48F6-7144-8F78-42E0BA352251}" type="pres">
      <dgm:prSet presAssocID="{4C2EC929-2FF4-094A-AB0B-03D857F3DE18}" presName="Name9" presStyleLbl="parChTrans1D2" presStyleIdx="4" presStyleCnt="8"/>
      <dgm:spPr/>
    </dgm:pt>
    <dgm:pt modelId="{3DBC8FCA-2D3E-E74A-BEB1-4100CA2320D7}" type="pres">
      <dgm:prSet presAssocID="{4C2EC929-2FF4-094A-AB0B-03D857F3DE18}" presName="connTx" presStyleLbl="parChTrans1D2" presStyleIdx="4" presStyleCnt="8"/>
      <dgm:spPr/>
    </dgm:pt>
    <dgm:pt modelId="{A22D19E3-2DE0-D94F-819B-09098B03027E}" type="pres">
      <dgm:prSet presAssocID="{A3898BEA-AC1F-2648-816B-E8CA573311CA}" presName="node" presStyleLbl="node1" presStyleIdx="4" presStyleCnt="8" custScaleX="111735" custScaleY="111735">
        <dgm:presLayoutVars>
          <dgm:bulletEnabled val="1"/>
        </dgm:presLayoutVars>
      </dgm:prSet>
      <dgm:spPr/>
    </dgm:pt>
    <dgm:pt modelId="{B01415DB-4938-5D47-88E3-9070DF26048D}" type="pres">
      <dgm:prSet presAssocID="{4082700A-F3D2-914F-BE3D-D8854CF1D596}" presName="Name9" presStyleLbl="parChTrans1D2" presStyleIdx="5" presStyleCnt="8"/>
      <dgm:spPr/>
    </dgm:pt>
    <dgm:pt modelId="{72FB86DA-DD94-3146-9714-C49F91553F76}" type="pres">
      <dgm:prSet presAssocID="{4082700A-F3D2-914F-BE3D-D8854CF1D596}" presName="connTx" presStyleLbl="parChTrans1D2" presStyleIdx="5" presStyleCnt="8"/>
      <dgm:spPr/>
    </dgm:pt>
    <dgm:pt modelId="{9763A219-48C7-6B4B-948C-C3D683759172}" type="pres">
      <dgm:prSet presAssocID="{EF1B7121-E761-8046-A1B9-31BE8E635BEC}" presName="node" presStyleLbl="node1" presStyleIdx="5" presStyleCnt="8" custScaleX="111735" custScaleY="111735">
        <dgm:presLayoutVars>
          <dgm:bulletEnabled val="1"/>
        </dgm:presLayoutVars>
      </dgm:prSet>
      <dgm:spPr/>
    </dgm:pt>
    <dgm:pt modelId="{2E37F1DE-0353-6545-9177-C12DB78FD87E}" type="pres">
      <dgm:prSet presAssocID="{2E2A5690-23FC-384C-8A2E-DBEBFB8678DE}" presName="Name9" presStyleLbl="parChTrans1D2" presStyleIdx="6" presStyleCnt="8"/>
      <dgm:spPr/>
    </dgm:pt>
    <dgm:pt modelId="{7B1547D0-F253-6646-8005-1A579D12F369}" type="pres">
      <dgm:prSet presAssocID="{2E2A5690-23FC-384C-8A2E-DBEBFB8678DE}" presName="connTx" presStyleLbl="parChTrans1D2" presStyleIdx="6" presStyleCnt="8"/>
      <dgm:spPr/>
    </dgm:pt>
    <dgm:pt modelId="{6A9F640F-4B8C-EB46-85D2-C2EC7E39687C}" type="pres">
      <dgm:prSet presAssocID="{C5CAD411-E30E-0949-8326-1AA5650221C8}" presName="node" presStyleLbl="node1" presStyleIdx="6" presStyleCnt="8" custScaleX="111735" custScaleY="111735">
        <dgm:presLayoutVars>
          <dgm:bulletEnabled val="1"/>
        </dgm:presLayoutVars>
      </dgm:prSet>
      <dgm:spPr/>
    </dgm:pt>
    <dgm:pt modelId="{2850977C-9650-204B-B80C-479EDE7AEBA1}" type="pres">
      <dgm:prSet presAssocID="{76B80CC1-C2C4-954B-8F00-12184C182993}" presName="Name9" presStyleLbl="parChTrans1D2" presStyleIdx="7" presStyleCnt="8"/>
      <dgm:spPr/>
    </dgm:pt>
    <dgm:pt modelId="{77C81893-CEED-F044-887F-0A022BDD9019}" type="pres">
      <dgm:prSet presAssocID="{76B80CC1-C2C4-954B-8F00-12184C182993}" presName="connTx" presStyleLbl="parChTrans1D2" presStyleIdx="7" presStyleCnt="8"/>
      <dgm:spPr/>
    </dgm:pt>
    <dgm:pt modelId="{8568C3E0-F49C-6B45-93E7-75E1AA3F5AFC}" type="pres">
      <dgm:prSet presAssocID="{97E5E834-AE64-A944-A267-BBE4278D32AE}" presName="node" presStyleLbl="node1" presStyleIdx="7" presStyleCnt="8" custScaleX="111735" custScaleY="111735">
        <dgm:presLayoutVars>
          <dgm:bulletEnabled val="1"/>
        </dgm:presLayoutVars>
      </dgm:prSet>
      <dgm:spPr/>
    </dgm:pt>
  </dgm:ptLst>
  <dgm:cxnLst>
    <dgm:cxn modelId="{7BF2C405-E8CE-4D4E-B718-255CA90397F2}" type="presOf" srcId="{4B37DC90-3B55-484E-8F09-120E06535102}" destId="{E73D0BE8-2000-6C4B-A79D-CA249BB2379E}" srcOrd="1" destOrd="0" presId="urn:microsoft.com/office/officeart/2005/8/layout/radial1"/>
    <dgm:cxn modelId="{AA4F7B13-8E06-2C43-BA62-85EAF8972392}" type="presOf" srcId="{50852B4B-6C7F-844A-8A9C-D034D8B34166}" destId="{72CC4234-50FF-A240-8914-FF0CBC717F3E}" srcOrd="0" destOrd="0" presId="urn:microsoft.com/office/officeart/2005/8/layout/radial1"/>
    <dgm:cxn modelId="{366DA216-B2F4-654F-9AB2-2C335DA7937F}" srcId="{B0ECCD4B-5747-134F-A0CC-AD4C438E8584}" destId="{EF1B7121-E761-8046-A1B9-31BE8E635BEC}" srcOrd="5" destOrd="0" parTransId="{4082700A-F3D2-914F-BE3D-D8854CF1D596}" sibTransId="{ADB66E26-DB93-FA42-B79F-D269786141DE}"/>
    <dgm:cxn modelId="{ACC9561A-6581-CB4D-A25F-E5530A5B6254}" type="presOf" srcId="{7AB00AB5-7BC2-6948-B435-4C32B06097D4}" destId="{AC8E077B-B841-FE46-8841-C1B64815796E}" srcOrd="0" destOrd="0" presId="urn:microsoft.com/office/officeart/2005/8/layout/radial1"/>
    <dgm:cxn modelId="{4550202B-762D-7741-9600-38C69E499295}" srcId="{0BFB3F5E-79B9-B844-97F4-3F940DE4F3D8}" destId="{B0ECCD4B-5747-134F-A0CC-AD4C438E8584}" srcOrd="0" destOrd="0" parTransId="{2E38E1BC-B4FD-7D4F-A659-3E0DCA92D36E}" sibTransId="{C9C6F3F8-A3D1-1941-BC13-56466435832F}"/>
    <dgm:cxn modelId="{C43F3741-8778-CE42-AC53-C279014F82BE}" srcId="{B0ECCD4B-5747-134F-A0CC-AD4C438E8584}" destId="{97E5E834-AE64-A944-A267-BBE4278D32AE}" srcOrd="7" destOrd="0" parTransId="{76B80CC1-C2C4-954B-8F00-12184C182993}" sibTransId="{4DBAF451-62BE-F447-A248-6AEFA88696F5}"/>
    <dgm:cxn modelId="{B456B34E-0438-1C49-BDB1-9A6F28B9BF68}" type="presOf" srcId="{0A33FEDB-5B4C-B24A-8D95-3202A80703F6}" destId="{66C925F9-3C23-E94E-AC9D-A8920356ED85}" srcOrd="0" destOrd="0" presId="urn:microsoft.com/office/officeart/2005/8/layout/radial1"/>
    <dgm:cxn modelId="{5F69C154-2BD8-5248-BAE4-0F894EB7E561}" type="presOf" srcId="{FF6EC9C0-207D-2747-A438-E4EB6D2C6199}" destId="{D10D9B4D-64F4-5B42-87D6-A373A7279FA4}" srcOrd="0" destOrd="0" presId="urn:microsoft.com/office/officeart/2005/8/layout/radial1"/>
    <dgm:cxn modelId="{66EC0D5E-05B9-CF45-AA19-316EDDE07AD9}" type="presOf" srcId="{4B37DC90-3B55-484E-8F09-120E06535102}" destId="{0F53816E-1C9A-DB4E-8637-DDCA5E97CABD}" srcOrd="0" destOrd="0" presId="urn:microsoft.com/office/officeart/2005/8/layout/radial1"/>
    <dgm:cxn modelId="{4435D260-E0BE-1344-B546-329AE9396B65}" type="presOf" srcId="{B0ECCD4B-5747-134F-A0CC-AD4C438E8584}" destId="{30489093-6785-BD47-AE4E-3AE1FE26F1D6}" srcOrd="0" destOrd="0" presId="urn:microsoft.com/office/officeart/2005/8/layout/radial1"/>
    <dgm:cxn modelId="{6198CC75-051A-334E-9E24-CA60A83B73CC}" type="presOf" srcId="{4082700A-F3D2-914F-BE3D-D8854CF1D596}" destId="{72FB86DA-DD94-3146-9714-C49F91553F76}" srcOrd="1" destOrd="0" presId="urn:microsoft.com/office/officeart/2005/8/layout/radial1"/>
    <dgm:cxn modelId="{EF99917B-0F46-AD4A-8CE2-904286DAC74F}" type="presOf" srcId="{0BFB3F5E-79B9-B844-97F4-3F940DE4F3D8}" destId="{8DB032D5-2472-DF4E-9013-5E6A1E0E6683}" srcOrd="0" destOrd="0" presId="urn:microsoft.com/office/officeart/2005/8/layout/radial1"/>
    <dgm:cxn modelId="{E2794B88-D885-C944-9BA7-7AC8AFECAB4E}" type="presOf" srcId="{E299CEDA-30A3-424E-BEC5-1890F78CC117}" destId="{F6B42790-14D7-2248-8485-8CF7EA3FCEC7}" srcOrd="0" destOrd="0" presId="urn:microsoft.com/office/officeart/2005/8/layout/radial1"/>
    <dgm:cxn modelId="{EF91D68B-8464-0148-9166-A4100D4B91C9}" type="presOf" srcId="{76B80CC1-C2C4-954B-8F00-12184C182993}" destId="{77C81893-CEED-F044-887F-0A022BDD9019}" srcOrd="1" destOrd="0" presId="urn:microsoft.com/office/officeart/2005/8/layout/radial1"/>
    <dgm:cxn modelId="{26E0638C-8F24-CA4A-8BD4-0AC62EDC1E6D}" type="presOf" srcId="{4C2EC929-2FF4-094A-AB0B-03D857F3DE18}" destId="{3DBC8FCA-2D3E-E74A-BEB1-4100CA2320D7}" srcOrd="1" destOrd="0" presId="urn:microsoft.com/office/officeart/2005/8/layout/radial1"/>
    <dgm:cxn modelId="{32037090-A2FD-5B4C-9AE5-E7779D49A1DE}" type="presOf" srcId="{2E2A5690-23FC-384C-8A2E-DBEBFB8678DE}" destId="{7B1547D0-F253-6646-8005-1A579D12F369}" srcOrd="1" destOrd="0" presId="urn:microsoft.com/office/officeart/2005/8/layout/radial1"/>
    <dgm:cxn modelId="{367DD496-C1A7-9141-959B-D42274BF326C}" type="presOf" srcId="{97E5E834-AE64-A944-A267-BBE4278D32AE}" destId="{8568C3E0-F49C-6B45-93E7-75E1AA3F5AFC}" srcOrd="0" destOrd="0" presId="urn:microsoft.com/office/officeart/2005/8/layout/radial1"/>
    <dgm:cxn modelId="{7774E8A0-959F-1440-9A93-F1B56DCC346B}" type="presOf" srcId="{A3898BEA-AC1F-2648-816B-E8CA573311CA}" destId="{A22D19E3-2DE0-D94F-819B-09098B03027E}" srcOrd="0" destOrd="0" presId="urn:microsoft.com/office/officeart/2005/8/layout/radial1"/>
    <dgm:cxn modelId="{308782A7-7CE4-CC41-A5D8-B703D112D4E9}" type="presOf" srcId="{EF1B7121-E761-8046-A1B9-31BE8E635BEC}" destId="{9763A219-48C7-6B4B-948C-C3D683759172}" srcOrd="0" destOrd="0" presId="urn:microsoft.com/office/officeart/2005/8/layout/radial1"/>
    <dgm:cxn modelId="{9E738FAF-3993-4A42-82C4-245AA66EEE85}" srcId="{B0ECCD4B-5747-134F-A0CC-AD4C438E8584}" destId="{C5CAD411-E30E-0949-8326-1AA5650221C8}" srcOrd="6" destOrd="0" parTransId="{2E2A5690-23FC-384C-8A2E-DBEBFB8678DE}" sibTransId="{DDC838B2-F9A9-4147-AFD8-9CF06072E31E}"/>
    <dgm:cxn modelId="{9E72C1B2-AC6F-374A-A29E-FD8D7EAA28D1}" srcId="{B0ECCD4B-5747-134F-A0CC-AD4C438E8584}" destId="{8675FFD6-E209-BC41-8A76-014059C6F7FD}" srcOrd="2" destOrd="0" parTransId="{50852B4B-6C7F-844A-8A9C-D034D8B34166}" sibTransId="{5CAA98C3-DD8F-F040-B548-43E65D359D71}"/>
    <dgm:cxn modelId="{D43F13B3-EA0D-3541-BDBB-F7B95F81129D}" type="presOf" srcId="{4C2EC929-2FF4-094A-AB0B-03D857F3DE18}" destId="{9E44CE55-48F6-7144-8F78-42E0BA352251}" srcOrd="0" destOrd="0" presId="urn:microsoft.com/office/officeart/2005/8/layout/radial1"/>
    <dgm:cxn modelId="{8128FDC7-29A7-DD44-89D1-BA0F53C3DAB4}" type="presOf" srcId="{50852B4B-6C7F-844A-8A9C-D034D8B34166}" destId="{A4BC970F-32F0-2F4B-9199-F8D1D4A05AFA}" srcOrd="1" destOrd="0" presId="urn:microsoft.com/office/officeart/2005/8/layout/radial1"/>
    <dgm:cxn modelId="{38F839C8-B520-8A4E-877F-42AC3A7850FF}" type="presOf" srcId="{0A33FEDB-5B4C-B24A-8D95-3202A80703F6}" destId="{420759E9-0857-D94D-8B01-EC01BB30B47E}" srcOrd="1" destOrd="0" presId="urn:microsoft.com/office/officeart/2005/8/layout/radial1"/>
    <dgm:cxn modelId="{91B984C8-2E58-B949-9929-8704AE6F03E3}" type="presOf" srcId="{76B80CC1-C2C4-954B-8F00-12184C182993}" destId="{2850977C-9650-204B-B80C-479EDE7AEBA1}" srcOrd="0" destOrd="0" presId="urn:microsoft.com/office/officeart/2005/8/layout/radial1"/>
    <dgm:cxn modelId="{A59000C9-3DDB-1E4B-8A6A-B8CF29DEBD82}" type="presOf" srcId="{E299CEDA-30A3-424E-BEC5-1890F78CC117}" destId="{178BAF24-FA7F-9841-B00C-0A6C557FE73E}" srcOrd="1" destOrd="0" presId="urn:microsoft.com/office/officeart/2005/8/layout/radial1"/>
    <dgm:cxn modelId="{63AA96CA-5487-1249-98AF-8CA0C9B10AE3}" type="presOf" srcId="{9A7D026B-F8FA-1546-8760-6FD438BFFF18}" destId="{018D21E0-E1BB-5143-AE44-EF7EC89610AB}" srcOrd="0" destOrd="0" presId="urn:microsoft.com/office/officeart/2005/8/layout/radial1"/>
    <dgm:cxn modelId="{4E576DCB-669A-FF42-9D57-FF3752B2236F}" srcId="{B0ECCD4B-5747-134F-A0CC-AD4C438E8584}" destId="{A3898BEA-AC1F-2648-816B-E8CA573311CA}" srcOrd="4" destOrd="0" parTransId="{4C2EC929-2FF4-094A-AB0B-03D857F3DE18}" sibTransId="{43939D8D-FA02-E14A-81D3-0ACFF45FF018}"/>
    <dgm:cxn modelId="{683EF6D1-AB50-4B49-AA94-25DB7CC6F026}" type="presOf" srcId="{8675FFD6-E209-BC41-8A76-014059C6F7FD}" destId="{BF4199E6-863D-2343-A940-EA73216B093D}" srcOrd="0" destOrd="0" presId="urn:microsoft.com/office/officeart/2005/8/layout/radial1"/>
    <dgm:cxn modelId="{09EB73D4-F68F-264D-908D-8BC6F712302E}" type="presOf" srcId="{C5CAD411-E30E-0949-8326-1AA5650221C8}" destId="{6A9F640F-4B8C-EB46-85D2-C2EC7E39687C}" srcOrd="0" destOrd="0" presId="urn:microsoft.com/office/officeart/2005/8/layout/radial1"/>
    <dgm:cxn modelId="{6CBC26DC-8B40-6941-A5BA-B5BA066F07D8}" type="presOf" srcId="{4082700A-F3D2-914F-BE3D-D8854CF1D596}" destId="{B01415DB-4938-5D47-88E3-9070DF26048D}" srcOrd="0" destOrd="0" presId="urn:microsoft.com/office/officeart/2005/8/layout/radial1"/>
    <dgm:cxn modelId="{14F0D8DD-D283-614C-B9A6-1888E764BC09}" srcId="{B0ECCD4B-5747-134F-A0CC-AD4C438E8584}" destId="{FF6EC9C0-207D-2747-A438-E4EB6D2C6199}" srcOrd="0" destOrd="0" parTransId="{4B37DC90-3B55-484E-8F09-120E06535102}" sibTransId="{3AA3409C-62B8-5B48-A425-0587D84E924D}"/>
    <dgm:cxn modelId="{8BDE27EE-6CD6-314A-983C-F0B17E717ADA}" type="presOf" srcId="{2E2A5690-23FC-384C-8A2E-DBEBFB8678DE}" destId="{2E37F1DE-0353-6545-9177-C12DB78FD87E}" srcOrd="0" destOrd="0" presId="urn:microsoft.com/office/officeart/2005/8/layout/radial1"/>
    <dgm:cxn modelId="{D0DCEDF1-9530-E54E-90D5-F39C25E77D5C}" srcId="{B0ECCD4B-5747-134F-A0CC-AD4C438E8584}" destId="{7AB00AB5-7BC2-6948-B435-4C32B06097D4}" srcOrd="1" destOrd="0" parTransId="{0A33FEDB-5B4C-B24A-8D95-3202A80703F6}" sibTransId="{BB8565A1-FFA3-5045-913E-0531B0FA2C05}"/>
    <dgm:cxn modelId="{A5D194F9-901A-8F47-B4AB-29FDBCD8F900}" srcId="{B0ECCD4B-5747-134F-A0CC-AD4C438E8584}" destId="{9A7D026B-F8FA-1546-8760-6FD438BFFF18}" srcOrd="3" destOrd="0" parTransId="{E299CEDA-30A3-424E-BEC5-1890F78CC117}" sibTransId="{1989306E-A49F-4E4B-A9AB-637BBBE4D160}"/>
    <dgm:cxn modelId="{20E209B0-6153-D64D-9A0A-FB642BD1D789}" type="presParOf" srcId="{8DB032D5-2472-DF4E-9013-5E6A1E0E6683}" destId="{30489093-6785-BD47-AE4E-3AE1FE26F1D6}" srcOrd="0" destOrd="0" presId="urn:microsoft.com/office/officeart/2005/8/layout/radial1"/>
    <dgm:cxn modelId="{70F292F5-0D55-804E-A633-46A4197922B9}" type="presParOf" srcId="{8DB032D5-2472-DF4E-9013-5E6A1E0E6683}" destId="{0F53816E-1C9A-DB4E-8637-DDCA5E97CABD}" srcOrd="1" destOrd="0" presId="urn:microsoft.com/office/officeart/2005/8/layout/radial1"/>
    <dgm:cxn modelId="{A2C30114-79D0-6548-BE56-A991019528BC}" type="presParOf" srcId="{0F53816E-1C9A-DB4E-8637-DDCA5E97CABD}" destId="{E73D0BE8-2000-6C4B-A79D-CA249BB2379E}" srcOrd="0" destOrd="0" presId="urn:microsoft.com/office/officeart/2005/8/layout/radial1"/>
    <dgm:cxn modelId="{60BFC0D0-1A2A-5143-A25D-6F7A7E0893C9}" type="presParOf" srcId="{8DB032D5-2472-DF4E-9013-5E6A1E0E6683}" destId="{D10D9B4D-64F4-5B42-87D6-A373A7279FA4}" srcOrd="2" destOrd="0" presId="urn:microsoft.com/office/officeart/2005/8/layout/radial1"/>
    <dgm:cxn modelId="{3ED077AA-A021-F041-A0BF-DC2189C1A0B2}" type="presParOf" srcId="{8DB032D5-2472-DF4E-9013-5E6A1E0E6683}" destId="{66C925F9-3C23-E94E-AC9D-A8920356ED85}" srcOrd="3" destOrd="0" presId="urn:microsoft.com/office/officeart/2005/8/layout/radial1"/>
    <dgm:cxn modelId="{C1089AB4-AB55-0742-81A9-911CA5B9D3FE}" type="presParOf" srcId="{66C925F9-3C23-E94E-AC9D-A8920356ED85}" destId="{420759E9-0857-D94D-8B01-EC01BB30B47E}" srcOrd="0" destOrd="0" presId="urn:microsoft.com/office/officeart/2005/8/layout/radial1"/>
    <dgm:cxn modelId="{7FC8441D-260F-C64F-9125-2974E8E8A6BE}" type="presParOf" srcId="{8DB032D5-2472-DF4E-9013-5E6A1E0E6683}" destId="{AC8E077B-B841-FE46-8841-C1B64815796E}" srcOrd="4" destOrd="0" presId="urn:microsoft.com/office/officeart/2005/8/layout/radial1"/>
    <dgm:cxn modelId="{8A38669B-0EAF-EA45-A476-F06734383BCB}" type="presParOf" srcId="{8DB032D5-2472-DF4E-9013-5E6A1E0E6683}" destId="{72CC4234-50FF-A240-8914-FF0CBC717F3E}" srcOrd="5" destOrd="0" presId="urn:microsoft.com/office/officeart/2005/8/layout/radial1"/>
    <dgm:cxn modelId="{B6DB5B5A-FBF6-6247-A2F1-6786F2B022F1}" type="presParOf" srcId="{72CC4234-50FF-A240-8914-FF0CBC717F3E}" destId="{A4BC970F-32F0-2F4B-9199-F8D1D4A05AFA}" srcOrd="0" destOrd="0" presId="urn:microsoft.com/office/officeart/2005/8/layout/radial1"/>
    <dgm:cxn modelId="{149B19FA-8F8D-BE4C-BEBC-AE9BB27E265C}" type="presParOf" srcId="{8DB032D5-2472-DF4E-9013-5E6A1E0E6683}" destId="{BF4199E6-863D-2343-A940-EA73216B093D}" srcOrd="6" destOrd="0" presId="urn:microsoft.com/office/officeart/2005/8/layout/radial1"/>
    <dgm:cxn modelId="{9E3E1998-BB9E-874C-A19C-8A71C0BD1043}" type="presParOf" srcId="{8DB032D5-2472-DF4E-9013-5E6A1E0E6683}" destId="{F6B42790-14D7-2248-8485-8CF7EA3FCEC7}" srcOrd="7" destOrd="0" presId="urn:microsoft.com/office/officeart/2005/8/layout/radial1"/>
    <dgm:cxn modelId="{1314C682-F3CD-DF4C-A69D-AC3AD446314C}" type="presParOf" srcId="{F6B42790-14D7-2248-8485-8CF7EA3FCEC7}" destId="{178BAF24-FA7F-9841-B00C-0A6C557FE73E}" srcOrd="0" destOrd="0" presId="urn:microsoft.com/office/officeart/2005/8/layout/radial1"/>
    <dgm:cxn modelId="{FB32348E-3A4C-F747-BF6F-65A9646A7E4C}" type="presParOf" srcId="{8DB032D5-2472-DF4E-9013-5E6A1E0E6683}" destId="{018D21E0-E1BB-5143-AE44-EF7EC89610AB}" srcOrd="8" destOrd="0" presId="urn:microsoft.com/office/officeart/2005/8/layout/radial1"/>
    <dgm:cxn modelId="{6EB49D26-7372-9A48-84BA-34DAFF4F9509}" type="presParOf" srcId="{8DB032D5-2472-DF4E-9013-5E6A1E0E6683}" destId="{9E44CE55-48F6-7144-8F78-42E0BA352251}" srcOrd="9" destOrd="0" presId="urn:microsoft.com/office/officeart/2005/8/layout/radial1"/>
    <dgm:cxn modelId="{EE2D5C82-1EBC-2343-86A1-85D401661EF1}" type="presParOf" srcId="{9E44CE55-48F6-7144-8F78-42E0BA352251}" destId="{3DBC8FCA-2D3E-E74A-BEB1-4100CA2320D7}" srcOrd="0" destOrd="0" presId="urn:microsoft.com/office/officeart/2005/8/layout/radial1"/>
    <dgm:cxn modelId="{AA3850A1-9912-1142-BA19-DC07D905ED8E}" type="presParOf" srcId="{8DB032D5-2472-DF4E-9013-5E6A1E0E6683}" destId="{A22D19E3-2DE0-D94F-819B-09098B03027E}" srcOrd="10" destOrd="0" presId="urn:microsoft.com/office/officeart/2005/8/layout/radial1"/>
    <dgm:cxn modelId="{95583FBA-13C3-CA42-8393-3DDF516CD428}" type="presParOf" srcId="{8DB032D5-2472-DF4E-9013-5E6A1E0E6683}" destId="{B01415DB-4938-5D47-88E3-9070DF26048D}" srcOrd="11" destOrd="0" presId="urn:microsoft.com/office/officeart/2005/8/layout/radial1"/>
    <dgm:cxn modelId="{3B853C5E-30C6-1644-B87A-4F37ED0AC359}" type="presParOf" srcId="{B01415DB-4938-5D47-88E3-9070DF26048D}" destId="{72FB86DA-DD94-3146-9714-C49F91553F76}" srcOrd="0" destOrd="0" presId="urn:microsoft.com/office/officeart/2005/8/layout/radial1"/>
    <dgm:cxn modelId="{596B5CD4-5E76-3144-A685-3500B0A8027A}" type="presParOf" srcId="{8DB032D5-2472-DF4E-9013-5E6A1E0E6683}" destId="{9763A219-48C7-6B4B-948C-C3D683759172}" srcOrd="12" destOrd="0" presId="urn:microsoft.com/office/officeart/2005/8/layout/radial1"/>
    <dgm:cxn modelId="{8696D1B9-0810-F14F-A87A-28141F0ADC0C}" type="presParOf" srcId="{8DB032D5-2472-DF4E-9013-5E6A1E0E6683}" destId="{2E37F1DE-0353-6545-9177-C12DB78FD87E}" srcOrd="13" destOrd="0" presId="urn:microsoft.com/office/officeart/2005/8/layout/radial1"/>
    <dgm:cxn modelId="{79B9FC14-0A2E-9E44-823D-20E4BF9AD22F}" type="presParOf" srcId="{2E37F1DE-0353-6545-9177-C12DB78FD87E}" destId="{7B1547D0-F253-6646-8005-1A579D12F369}" srcOrd="0" destOrd="0" presId="urn:microsoft.com/office/officeart/2005/8/layout/radial1"/>
    <dgm:cxn modelId="{6702F188-CF4F-E141-89F5-766E7D1F2D6F}" type="presParOf" srcId="{8DB032D5-2472-DF4E-9013-5E6A1E0E6683}" destId="{6A9F640F-4B8C-EB46-85D2-C2EC7E39687C}" srcOrd="14" destOrd="0" presId="urn:microsoft.com/office/officeart/2005/8/layout/radial1"/>
    <dgm:cxn modelId="{2AB8CF57-BA9E-3047-A936-FCD66E215A0A}" type="presParOf" srcId="{8DB032D5-2472-DF4E-9013-5E6A1E0E6683}" destId="{2850977C-9650-204B-B80C-479EDE7AEBA1}" srcOrd="15" destOrd="0" presId="urn:microsoft.com/office/officeart/2005/8/layout/radial1"/>
    <dgm:cxn modelId="{014A6C0D-04F8-0D46-ADC9-DE5F2D3B5248}" type="presParOf" srcId="{2850977C-9650-204B-B80C-479EDE7AEBA1}" destId="{77C81893-CEED-F044-887F-0A022BDD9019}" srcOrd="0" destOrd="0" presId="urn:microsoft.com/office/officeart/2005/8/layout/radial1"/>
    <dgm:cxn modelId="{24386ED9-5ACA-3640-B6ED-BBEF12C98960}" type="presParOf" srcId="{8DB032D5-2472-DF4E-9013-5E6A1E0E6683}" destId="{8568C3E0-F49C-6B45-93E7-75E1AA3F5AFC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BFB3F5E-79B9-B844-97F4-3F940DE4F3D8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ECCD4B-5747-134F-A0CC-AD4C438E8584}">
      <dgm:prSet phldrT="[Text]" custT="1"/>
      <dgm:spPr/>
      <dgm:t>
        <a:bodyPr/>
        <a:lstStyle/>
        <a:p>
          <a:r>
            <a:rPr lang="en-US" sz="1500" dirty="0"/>
            <a:t>Adverse Childhood Experiences</a:t>
          </a:r>
        </a:p>
      </dgm:t>
    </dgm:pt>
    <dgm:pt modelId="{2E38E1BC-B4FD-7D4F-A659-3E0DCA92D36E}" type="parTrans" cxnId="{4550202B-762D-7741-9600-38C69E499295}">
      <dgm:prSet/>
      <dgm:spPr/>
      <dgm:t>
        <a:bodyPr/>
        <a:lstStyle/>
        <a:p>
          <a:endParaRPr lang="en-US"/>
        </a:p>
      </dgm:t>
    </dgm:pt>
    <dgm:pt modelId="{C9C6F3F8-A3D1-1941-BC13-56466435832F}" type="sibTrans" cxnId="{4550202B-762D-7741-9600-38C69E499295}">
      <dgm:prSet/>
      <dgm:spPr/>
      <dgm:t>
        <a:bodyPr/>
        <a:lstStyle/>
        <a:p>
          <a:endParaRPr lang="en-US"/>
        </a:p>
      </dgm:t>
    </dgm:pt>
    <dgm:pt modelId="{FF6EC9C0-207D-2747-A438-E4EB6D2C6199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Traumatic Brain Injury,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Fractures,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Burns</a:t>
          </a:r>
        </a:p>
      </dgm:t>
    </dgm:pt>
    <dgm:pt modelId="{4B37DC90-3B55-484E-8F09-120E06535102}" type="parTrans" cxnId="{14F0D8DD-D283-614C-B9A6-1888E764BC09}">
      <dgm:prSet/>
      <dgm:spPr/>
      <dgm:t>
        <a:bodyPr/>
        <a:lstStyle/>
        <a:p>
          <a:endParaRPr lang="en-US"/>
        </a:p>
      </dgm:t>
    </dgm:pt>
    <dgm:pt modelId="{3AA3409C-62B8-5B48-A425-0587D84E924D}" type="sibTrans" cxnId="{14F0D8DD-D283-614C-B9A6-1888E764BC09}">
      <dgm:prSet/>
      <dgm:spPr/>
      <dgm:t>
        <a:bodyPr/>
        <a:lstStyle/>
        <a:p>
          <a:endParaRPr lang="en-US"/>
        </a:p>
      </dgm:t>
    </dgm:pt>
    <dgm:pt modelId="{8675FFD6-E209-BC41-8A76-014059C6F7FD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Unintended Pregnancy,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Pregnancy Complication,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Fetal Death</a:t>
          </a:r>
        </a:p>
      </dgm:t>
    </dgm:pt>
    <dgm:pt modelId="{50852B4B-6C7F-844A-8A9C-D034D8B34166}" type="parTrans" cxnId="{9E72C1B2-AC6F-374A-A29E-FD8D7EAA28D1}">
      <dgm:prSet/>
      <dgm:spPr/>
      <dgm:t>
        <a:bodyPr/>
        <a:lstStyle/>
        <a:p>
          <a:endParaRPr lang="en-US"/>
        </a:p>
      </dgm:t>
    </dgm:pt>
    <dgm:pt modelId="{5CAA98C3-DD8F-F040-B548-43E65D359D71}" type="sibTrans" cxnId="{9E72C1B2-AC6F-374A-A29E-FD8D7EAA28D1}">
      <dgm:prSet/>
      <dgm:spPr/>
      <dgm:t>
        <a:bodyPr/>
        <a:lstStyle/>
        <a:p>
          <a:endParaRPr lang="en-US"/>
        </a:p>
      </dgm:t>
    </dgm:pt>
    <dgm:pt modelId="{9A7D026B-F8FA-1546-8760-6FD438BFFF18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HIV/AIDS,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Sexually Transmitted Infections,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Hepatitis</a:t>
          </a:r>
        </a:p>
      </dgm:t>
    </dgm:pt>
    <dgm:pt modelId="{E299CEDA-30A3-424E-BEC5-1890F78CC117}" type="parTrans" cxnId="{A5D194F9-901A-8F47-B4AB-29FDBCD8F900}">
      <dgm:prSet/>
      <dgm:spPr/>
      <dgm:t>
        <a:bodyPr/>
        <a:lstStyle/>
        <a:p>
          <a:endParaRPr lang="en-US"/>
        </a:p>
      </dgm:t>
    </dgm:pt>
    <dgm:pt modelId="{1989306E-A49F-4E4B-A9AB-637BBBE4D160}" type="sibTrans" cxnId="{A5D194F9-901A-8F47-B4AB-29FDBCD8F900}">
      <dgm:prSet/>
      <dgm:spPr/>
      <dgm:t>
        <a:bodyPr/>
        <a:lstStyle/>
        <a:p>
          <a:endParaRPr lang="en-US"/>
        </a:p>
      </dgm:t>
    </dgm:pt>
    <dgm:pt modelId="{A3898BEA-AC1F-2648-816B-E8CA573311CA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Cancer,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Lung Disease,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Ischemic Heart Disease,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Diabetes</a:t>
          </a:r>
        </a:p>
      </dgm:t>
    </dgm:pt>
    <dgm:pt modelId="{4C2EC929-2FF4-094A-AB0B-03D857F3DE18}" type="parTrans" cxnId="{4E576DCB-669A-FF42-9D57-FF3752B2236F}">
      <dgm:prSet/>
      <dgm:spPr/>
      <dgm:t>
        <a:bodyPr/>
        <a:lstStyle/>
        <a:p>
          <a:endParaRPr lang="en-US"/>
        </a:p>
      </dgm:t>
    </dgm:pt>
    <dgm:pt modelId="{43939D8D-FA02-E14A-81D3-0ACFF45FF018}" type="sibTrans" cxnId="{4E576DCB-669A-FF42-9D57-FF3752B2236F}">
      <dgm:prSet/>
      <dgm:spPr/>
      <dgm:t>
        <a:bodyPr/>
        <a:lstStyle/>
        <a:p>
          <a:endParaRPr lang="en-US"/>
        </a:p>
      </dgm:t>
    </dgm:pt>
    <dgm:pt modelId="{7AB00AB5-7BC2-6948-B435-4C32B06097D4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Depression,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Anxiety,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Suicide,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PTSD</a:t>
          </a:r>
        </a:p>
      </dgm:t>
    </dgm:pt>
    <dgm:pt modelId="{0A33FEDB-5B4C-B24A-8D95-3202A80703F6}" type="parTrans" cxnId="{D0DCEDF1-9530-E54E-90D5-F39C25E77D5C}">
      <dgm:prSet/>
      <dgm:spPr/>
      <dgm:t>
        <a:bodyPr/>
        <a:lstStyle/>
        <a:p>
          <a:endParaRPr lang="en-US"/>
        </a:p>
      </dgm:t>
    </dgm:pt>
    <dgm:pt modelId="{BB8565A1-FFA3-5045-913E-0531B0FA2C05}" type="sibTrans" cxnId="{D0DCEDF1-9530-E54E-90D5-F39C25E77D5C}">
      <dgm:prSet/>
      <dgm:spPr/>
      <dgm:t>
        <a:bodyPr/>
        <a:lstStyle/>
        <a:p>
          <a:endParaRPr lang="en-US"/>
        </a:p>
      </dgm:t>
    </dgm:pt>
    <dgm:pt modelId="{EF1B7121-E761-8046-A1B9-31BE8E635BEC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Alcohol/Drug Abuse, 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Unsafe Sex,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High Risk Sports</a:t>
          </a:r>
        </a:p>
      </dgm:t>
    </dgm:pt>
    <dgm:pt modelId="{4082700A-F3D2-914F-BE3D-D8854CF1D596}" type="parTrans" cxnId="{366DA216-B2F4-654F-9AB2-2C335DA7937F}">
      <dgm:prSet/>
      <dgm:spPr/>
      <dgm:t>
        <a:bodyPr/>
        <a:lstStyle/>
        <a:p>
          <a:endParaRPr lang="en-US"/>
        </a:p>
      </dgm:t>
    </dgm:pt>
    <dgm:pt modelId="{ADB66E26-DB93-FA42-B79F-D269786141DE}" type="sibTrans" cxnId="{366DA216-B2F4-654F-9AB2-2C335DA7937F}">
      <dgm:prSet/>
      <dgm:spPr/>
      <dgm:t>
        <a:bodyPr/>
        <a:lstStyle/>
        <a:p>
          <a:endParaRPr lang="en-US"/>
        </a:p>
      </dgm:t>
    </dgm:pt>
    <dgm:pt modelId="{C5CAD411-E30E-0949-8326-1AA5650221C8}">
      <dgm:prSet phldrT="[Text]" custT="1"/>
      <dgm:spPr/>
      <dgm:t>
        <a:bodyPr/>
        <a:lstStyle/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Education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Occupation</a:t>
          </a:r>
        </a:p>
        <a:p>
          <a:r>
            <a:rPr lang="en-US" sz="1200" dirty="0">
              <a:solidFill>
                <a:schemeClr val="bg1">
                  <a:lumMod val="65000"/>
                </a:schemeClr>
              </a:solidFill>
            </a:rPr>
            <a:t>Income</a:t>
          </a:r>
        </a:p>
      </dgm:t>
    </dgm:pt>
    <dgm:pt modelId="{2E2A5690-23FC-384C-8A2E-DBEBFB8678DE}" type="parTrans" cxnId="{9E738FAF-3993-4A42-82C4-245AA66EEE85}">
      <dgm:prSet/>
      <dgm:spPr/>
      <dgm:t>
        <a:bodyPr/>
        <a:lstStyle/>
        <a:p>
          <a:endParaRPr lang="en-US"/>
        </a:p>
      </dgm:t>
    </dgm:pt>
    <dgm:pt modelId="{DDC838B2-F9A9-4147-AFD8-9CF06072E31E}" type="sibTrans" cxnId="{9E738FAF-3993-4A42-82C4-245AA66EEE85}">
      <dgm:prSet/>
      <dgm:spPr/>
      <dgm:t>
        <a:bodyPr/>
        <a:lstStyle/>
        <a:p>
          <a:endParaRPr lang="en-US"/>
        </a:p>
      </dgm:t>
    </dgm:pt>
    <dgm:pt modelId="{97E5E834-AE64-A944-A267-BBE4278D32AE}">
      <dgm:prSet phldrT="[Text]" custT="1"/>
      <dgm:spPr/>
      <dgm:t>
        <a:bodyPr/>
        <a:lstStyle/>
        <a:p>
          <a:r>
            <a:rPr lang="en-US" sz="1200" dirty="0"/>
            <a:t>Relationships,</a:t>
          </a:r>
        </a:p>
        <a:p>
          <a:r>
            <a:rPr lang="en-US" sz="1200" dirty="0"/>
            <a:t>Multiple Marriages,</a:t>
          </a:r>
        </a:p>
        <a:p>
          <a:r>
            <a:rPr lang="en-US" sz="1200" b="1" dirty="0"/>
            <a:t>Parenting</a:t>
          </a:r>
        </a:p>
      </dgm:t>
    </dgm:pt>
    <dgm:pt modelId="{76B80CC1-C2C4-954B-8F00-12184C182993}" type="parTrans" cxnId="{C43F3741-8778-CE42-AC53-C279014F82BE}">
      <dgm:prSet/>
      <dgm:spPr/>
      <dgm:t>
        <a:bodyPr/>
        <a:lstStyle/>
        <a:p>
          <a:endParaRPr lang="en-US"/>
        </a:p>
      </dgm:t>
    </dgm:pt>
    <dgm:pt modelId="{4DBAF451-62BE-F447-A248-6AEFA88696F5}" type="sibTrans" cxnId="{C43F3741-8778-CE42-AC53-C279014F82BE}">
      <dgm:prSet/>
      <dgm:spPr/>
      <dgm:t>
        <a:bodyPr/>
        <a:lstStyle/>
        <a:p>
          <a:endParaRPr lang="en-US"/>
        </a:p>
      </dgm:t>
    </dgm:pt>
    <dgm:pt modelId="{8DB032D5-2472-DF4E-9013-5E6A1E0E6683}" type="pres">
      <dgm:prSet presAssocID="{0BFB3F5E-79B9-B844-97F4-3F940DE4F3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489093-6785-BD47-AE4E-3AE1FE26F1D6}" type="pres">
      <dgm:prSet presAssocID="{B0ECCD4B-5747-134F-A0CC-AD4C438E8584}" presName="centerShape" presStyleLbl="node0" presStyleIdx="0" presStyleCnt="1" custScaleX="118308" custScaleY="118308"/>
      <dgm:spPr/>
    </dgm:pt>
    <dgm:pt modelId="{0F53816E-1C9A-DB4E-8637-DDCA5E97CABD}" type="pres">
      <dgm:prSet presAssocID="{4B37DC90-3B55-484E-8F09-120E06535102}" presName="Name9" presStyleLbl="parChTrans1D2" presStyleIdx="0" presStyleCnt="8"/>
      <dgm:spPr/>
    </dgm:pt>
    <dgm:pt modelId="{E73D0BE8-2000-6C4B-A79D-CA249BB2379E}" type="pres">
      <dgm:prSet presAssocID="{4B37DC90-3B55-484E-8F09-120E06535102}" presName="connTx" presStyleLbl="parChTrans1D2" presStyleIdx="0" presStyleCnt="8"/>
      <dgm:spPr/>
    </dgm:pt>
    <dgm:pt modelId="{D10D9B4D-64F4-5B42-87D6-A373A7279FA4}" type="pres">
      <dgm:prSet presAssocID="{FF6EC9C0-207D-2747-A438-E4EB6D2C6199}" presName="node" presStyleLbl="node1" presStyleIdx="0" presStyleCnt="8" custScaleX="111735" custScaleY="111735">
        <dgm:presLayoutVars>
          <dgm:bulletEnabled val="1"/>
        </dgm:presLayoutVars>
      </dgm:prSet>
      <dgm:spPr/>
    </dgm:pt>
    <dgm:pt modelId="{66C925F9-3C23-E94E-AC9D-A8920356ED85}" type="pres">
      <dgm:prSet presAssocID="{0A33FEDB-5B4C-B24A-8D95-3202A80703F6}" presName="Name9" presStyleLbl="parChTrans1D2" presStyleIdx="1" presStyleCnt="8"/>
      <dgm:spPr/>
    </dgm:pt>
    <dgm:pt modelId="{420759E9-0857-D94D-8B01-EC01BB30B47E}" type="pres">
      <dgm:prSet presAssocID="{0A33FEDB-5B4C-B24A-8D95-3202A80703F6}" presName="connTx" presStyleLbl="parChTrans1D2" presStyleIdx="1" presStyleCnt="8"/>
      <dgm:spPr/>
    </dgm:pt>
    <dgm:pt modelId="{AC8E077B-B841-FE46-8841-C1B64815796E}" type="pres">
      <dgm:prSet presAssocID="{7AB00AB5-7BC2-6948-B435-4C32B06097D4}" presName="node" presStyleLbl="node1" presStyleIdx="1" presStyleCnt="8" custScaleX="111735" custScaleY="111735">
        <dgm:presLayoutVars>
          <dgm:bulletEnabled val="1"/>
        </dgm:presLayoutVars>
      </dgm:prSet>
      <dgm:spPr/>
    </dgm:pt>
    <dgm:pt modelId="{72CC4234-50FF-A240-8914-FF0CBC717F3E}" type="pres">
      <dgm:prSet presAssocID="{50852B4B-6C7F-844A-8A9C-D034D8B34166}" presName="Name9" presStyleLbl="parChTrans1D2" presStyleIdx="2" presStyleCnt="8"/>
      <dgm:spPr/>
    </dgm:pt>
    <dgm:pt modelId="{A4BC970F-32F0-2F4B-9199-F8D1D4A05AFA}" type="pres">
      <dgm:prSet presAssocID="{50852B4B-6C7F-844A-8A9C-D034D8B34166}" presName="connTx" presStyleLbl="parChTrans1D2" presStyleIdx="2" presStyleCnt="8"/>
      <dgm:spPr/>
    </dgm:pt>
    <dgm:pt modelId="{BF4199E6-863D-2343-A940-EA73216B093D}" type="pres">
      <dgm:prSet presAssocID="{8675FFD6-E209-BC41-8A76-014059C6F7FD}" presName="node" presStyleLbl="node1" presStyleIdx="2" presStyleCnt="8" custScaleX="111735" custScaleY="111735">
        <dgm:presLayoutVars>
          <dgm:bulletEnabled val="1"/>
        </dgm:presLayoutVars>
      </dgm:prSet>
      <dgm:spPr/>
    </dgm:pt>
    <dgm:pt modelId="{F6B42790-14D7-2248-8485-8CF7EA3FCEC7}" type="pres">
      <dgm:prSet presAssocID="{E299CEDA-30A3-424E-BEC5-1890F78CC117}" presName="Name9" presStyleLbl="parChTrans1D2" presStyleIdx="3" presStyleCnt="8"/>
      <dgm:spPr/>
    </dgm:pt>
    <dgm:pt modelId="{178BAF24-FA7F-9841-B00C-0A6C557FE73E}" type="pres">
      <dgm:prSet presAssocID="{E299CEDA-30A3-424E-BEC5-1890F78CC117}" presName="connTx" presStyleLbl="parChTrans1D2" presStyleIdx="3" presStyleCnt="8"/>
      <dgm:spPr/>
    </dgm:pt>
    <dgm:pt modelId="{018D21E0-E1BB-5143-AE44-EF7EC89610AB}" type="pres">
      <dgm:prSet presAssocID="{9A7D026B-F8FA-1546-8760-6FD438BFFF18}" presName="node" presStyleLbl="node1" presStyleIdx="3" presStyleCnt="8" custScaleX="111735" custScaleY="111735">
        <dgm:presLayoutVars>
          <dgm:bulletEnabled val="1"/>
        </dgm:presLayoutVars>
      </dgm:prSet>
      <dgm:spPr/>
    </dgm:pt>
    <dgm:pt modelId="{9E44CE55-48F6-7144-8F78-42E0BA352251}" type="pres">
      <dgm:prSet presAssocID="{4C2EC929-2FF4-094A-AB0B-03D857F3DE18}" presName="Name9" presStyleLbl="parChTrans1D2" presStyleIdx="4" presStyleCnt="8"/>
      <dgm:spPr/>
    </dgm:pt>
    <dgm:pt modelId="{3DBC8FCA-2D3E-E74A-BEB1-4100CA2320D7}" type="pres">
      <dgm:prSet presAssocID="{4C2EC929-2FF4-094A-AB0B-03D857F3DE18}" presName="connTx" presStyleLbl="parChTrans1D2" presStyleIdx="4" presStyleCnt="8"/>
      <dgm:spPr/>
    </dgm:pt>
    <dgm:pt modelId="{A22D19E3-2DE0-D94F-819B-09098B03027E}" type="pres">
      <dgm:prSet presAssocID="{A3898BEA-AC1F-2648-816B-E8CA573311CA}" presName="node" presStyleLbl="node1" presStyleIdx="4" presStyleCnt="8" custScaleX="111735" custScaleY="111735">
        <dgm:presLayoutVars>
          <dgm:bulletEnabled val="1"/>
        </dgm:presLayoutVars>
      </dgm:prSet>
      <dgm:spPr/>
    </dgm:pt>
    <dgm:pt modelId="{B01415DB-4938-5D47-88E3-9070DF26048D}" type="pres">
      <dgm:prSet presAssocID="{4082700A-F3D2-914F-BE3D-D8854CF1D596}" presName="Name9" presStyleLbl="parChTrans1D2" presStyleIdx="5" presStyleCnt="8"/>
      <dgm:spPr/>
    </dgm:pt>
    <dgm:pt modelId="{72FB86DA-DD94-3146-9714-C49F91553F76}" type="pres">
      <dgm:prSet presAssocID="{4082700A-F3D2-914F-BE3D-D8854CF1D596}" presName="connTx" presStyleLbl="parChTrans1D2" presStyleIdx="5" presStyleCnt="8"/>
      <dgm:spPr/>
    </dgm:pt>
    <dgm:pt modelId="{9763A219-48C7-6B4B-948C-C3D683759172}" type="pres">
      <dgm:prSet presAssocID="{EF1B7121-E761-8046-A1B9-31BE8E635BEC}" presName="node" presStyleLbl="node1" presStyleIdx="5" presStyleCnt="8" custScaleX="111735" custScaleY="111735">
        <dgm:presLayoutVars>
          <dgm:bulletEnabled val="1"/>
        </dgm:presLayoutVars>
      </dgm:prSet>
      <dgm:spPr/>
    </dgm:pt>
    <dgm:pt modelId="{2E37F1DE-0353-6545-9177-C12DB78FD87E}" type="pres">
      <dgm:prSet presAssocID="{2E2A5690-23FC-384C-8A2E-DBEBFB8678DE}" presName="Name9" presStyleLbl="parChTrans1D2" presStyleIdx="6" presStyleCnt="8"/>
      <dgm:spPr/>
    </dgm:pt>
    <dgm:pt modelId="{7B1547D0-F253-6646-8005-1A579D12F369}" type="pres">
      <dgm:prSet presAssocID="{2E2A5690-23FC-384C-8A2E-DBEBFB8678DE}" presName="connTx" presStyleLbl="parChTrans1D2" presStyleIdx="6" presStyleCnt="8"/>
      <dgm:spPr/>
    </dgm:pt>
    <dgm:pt modelId="{6A9F640F-4B8C-EB46-85D2-C2EC7E39687C}" type="pres">
      <dgm:prSet presAssocID="{C5CAD411-E30E-0949-8326-1AA5650221C8}" presName="node" presStyleLbl="node1" presStyleIdx="6" presStyleCnt="8" custScaleX="111735" custScaleY="111735">
        <dgm:presLayoutVars>
          <dgm:bulletEnabled val="1"/>
        </dgm:presLayoutVars>
      </dgm:prSet>
      <dgm:spPr/>
    </dgm:pt>
    <dgm:pt modelId="{2850977C-9650-204B-B80C-479EDE7AEBA1}" type="pres">
      <dgm:prSet presAssocID="{76B80CC1-C2C4-954B-8F00-12184C182993}" presName="Name9" presStyleLbl="parChTrans1D2" presStyleIdx="7" presStyleCnt="8"/>
      <dgm:spPr/>
    </dgm:pt>
    <dgm:pt modelId="{77C81893-CEED-F044-887F-0A022BDD9019}" type="pres">
      <dgm:prSet presAssocID="{76B80CC1-C2C4-954B-8F00-12184C182993}" presName="connTx" presStyleLbl="parChTrans1D2" presStyleIdx="7" presStyleCnt="8"/>
      <dgm:spPr/>
    </dgm:pt>
    <dgm:pt modelId="{8568C3E0-F49C-6B45-93E7-75E1AA3F5AFC}" type="pres">
      <dgm:prSet presAssocID="{97E5E834-AE64-A944-A267-BBE4278D32AE}" presName="node" presStyleLbl="node1" presStyleIdx="7" presStyleCnt="8" custScaleX="111735" custScaleY="111735">
        <dgm:presLayoutVars>
          <dgm:bulletEnabled val="1"/>
        </dgm:presLayoutVars>
      </dgm:prSet>
      <dgm:spPr/>
    </dgm:pt>
  </dgm:ptLst>
  <dgm:cxnLst>
    <dgm:cxn modelId="{7BF2C405-E8CE-4D4E-B718-255CA90397F2}" type="presOf" srcId="{4B37DC90-3B55-484E-8F09-120E06535102}" destId="{E73D0BE8-2000-6C4B-A79D-CA249BB2379E}" srcOrd="1" destOrd="0" presId="urn:microsoft.com/office/officeart/2005/8/layout/radial1"/>
    <dgm:cxn modelId="{AA4F7B13-8E06-2C43-BA62-85EAF8972392}" type="presOf" srcId="{50852B4B-6C7F-844A-8A9C-D034D8B34166}" destId="{72CC4234-50FF-A240-8914-FF0CBC717F3E}" srcOrd="0" destOrd="0" presId="urn:microsoft.com/office/officeart/2005/8/layout/radial1"/>
    <dgm:cxn modelId="{366DA216-B2F4-654F-9AB2-2C335DA7937F}" srcId="{B0ECCD4B-5747-134F-A0CC-AD4C438E8584}" destId="{EF1B7121-E761-8046-A1B9-31BE8E635BEC}" srcOrd="5" destOrd="0" parTransId="{4082700A-F3D2-914F-BE3D-D8854CF1D596}" sibTransId="{ADB66E26-DB93-FA42-B79F-D269786141DE}"/>
    <dgm:cxn modelId="{ACC9561A-6581-CB4D-A25F-E5530A5B6254}" type="presOf" srcId="{7AB00AB5-7BC2-6948-B435-4C32B06097D4}" destId="{AC8E077B-B841-FE46-8841-C1B64815796E}" srcOrd="0" destOrd="0" presId="urn:microsoft.com/office/officeart/2005/8/layout/radial1"/>
    <dgm:cxn modelId="{4550202B-762D-7741-9600-38C69E499295}" srcId="{0BFB3F5E-79B9-B844-97F4-3F940DE4F3D8}" destId="{B0ECCD4B-5747-134F-A0CC-AD4C438E8584}" srcOrd="0" destOrd="0" parTransId="{2E38E1BC-B4FD-7D4F-A659-3E0DCA92D36E}" sibTransId="{C9C6F3F8-A3D1-1941-BC13-56466435832F}"/>
    <dgm:cxn modelId="{C43F3741-8778-CE42-AC53-C279014F82BE}" srcId="{B0ECCD4B-5747-134F-A0CC-AD4C438E8584}" destId="{97E5E834-AE64-A944-A267-BBE4278D32AE}" srcOrd="7" destOrd="0" parTransId="{76B80CC1-C2C4-954B-8F00-12184C182993}" sibTransId="{4DBAF451-62BE-F447-A248-6AEFA88696F5}"/>
    <dgm:cxn modelId="{B456B34E-0438-1C49-BDB1-9A6F28B9BF68}" type="presOf" srcId="{0A33FEDB-5B4C-B24A-8D95-3202A80703F6}" destId="{66C925F9-3C23-E94E-AC9D-A8920356ED85}" srcOrd="0" destOrd="0" presId="urn:microsoft.com/office/officeart/2005/8/layout/radial1"/>
    <dgm:cxn modelId="{5F69C154-2BD8-5248-BAE4-0F894EB7E561}" type="presOf" srcId="{FF6EC9C0-207D-2747-A438-E4EB6D2C6199}" destId="{D10D9B4D-64F4-5B42-87D6-A373A7279FA4}" srcOrd="0" destOrd="0" presId="urn:microsoft.com/office/officeart/2005/8/layout/radial1"/>
    <dgm:cxn modelId="{66EC0D5E-05B9-CF45-AA19-316EDDE07AD9}" type="presOf" srcId="{4B37DC90-3B55-484E-8F09-120E06535102}" destId="{0F53816E-1C9A-DB4E-8637-DDCA5E97CABD}" srcOrd="0" destOrd="0" presId="urn:microsoft.com/office/officeart/2005/8/layout/radial1"/>
    <dgm:cxn modelId="{4435D260-E0BE-1344-B546-329AE9396B65}" type="presOf" srcId="{B0ECCD4B-5747-134F-A0CC-AD4C438E8584}" destId="{30489093-6785-BD47-AE4E-3AE1FE26F1D6}" srcOrd="0" destOrd="0" presId="urn:microsoft.com/office/officeart/2005/8/layout/radial1"/>
    <dgm:cxn modelId="{6198CC75-051A-334E-9E24-CA60A83B73CC}" type="presOf" srcId="{4082700A-F3D2-914F-BE3D-D8854CF1D596}" destId="{72FB86DA-DD94-3146-9714-C49F91553F76}" srcOrd="1" destOrd="0" presId="urn:microsoft.com/office/officeart/2005/8/layout/radial1"/>
    <dgm:cxn modelId="{EF99917B-0F46-AD4A-8CE2-904286DAC74F}" type="presOf" srcId="{0BFB3F5E-79B9-B844-97F4-3F940DE4F3D8}" destId="{8DB032D5-2472-DF4E-9013-5E6A1E0E6683}" srcOrd="0" destOrd="0" presId="urn:microsoft.com/office/officeart/2005/8/layout/radial1"/>
    <dgm:cxn modelId="{E2794B88-D885-C944-9BA7-7AC8AFECAB4E}" type="presOf" srcId="{E299CEDA-30A3-424E-BEC5-1890F78CC117}" destId="{F6B42790-14D7-2248-8485-8CF7EA3FCEC7}" srcOrd="0" destOrd="0" presId="urn:microsoft.com/office/officeart/2005/8/layout/radial1"/>
    <dgm:cxn modelId="{EF91D68B-8464-0148-9166-A4100D4B91C9}" type="presOf" srcId="{76B80CC1-C2C4-954B-8F00-12184C182993}" destId="{77C81893-CEED-F044-887F-0A022BDD9019}" srcOrd="1" destOrd="0" presId="urn:microsoft.com/office/officeart/2005/8/layout/radial1"/>
    <dgm:cxn modelId="{26E0638C-8F24-CA4A-8BD4-0AC62EDC1E6D}" type="presOf" srcId="{4C2EC929-2FF4-094A-AB0B-03D857F3DE18}" destId="{3DBC8FCA-2D3E-E74A-BEB1-4100CA2320D7}" srcOrd="1" destOrd="0" presId="urn:microsoft.com/office/officeart/2005/8/layout/radial1"/>
    <dgm:cxn modelId="{32037090-A2FD-5B4C-9AE5-E7779D49A1DE}" type="presOf" srcId="{2E2A5690-23FC-384C-8A2E-DBEBFB8678DE}" destId="{7B1547D0-F253-6646-8005-1A579D12F369}" srcOrd="1" destOrd="0" presId="urn:microsoft.com/office/officeart/2005/8/layout/radial1"/>
    <dgm:cxn modelId="{367DD496-C1A7-9141-959B-D42274BF326C}" type="presOf" srcId="{97E5E834-AE64-A944-A267-BBE4278D32AE}" destId="{8568C3E0-F49C-6B45-93E7-75E1AA3F5AFC}" srcOrd="0" destOrd="0" presId="urn:microsoft.com/office/officeart/2005/8/layout/radial1"/>
    <dgm:cxn modelId="{7774E8A0-959F-1440-9A93-F1B56DCC346B}" type="presOf" srcId="{A3898BEA-AC1F-2648-816B-E8CA573311CA}" destId="{A22D19E3-2DE0-D94F-819B-09098B03027E}" srcOrd="0" destOrd="0" presId="urn:microsoft.com/office/officeart/2005/8/layout/radial1"/>
    <dgm:cxn modelId="{308782A7-7CE4-CC41-A5D8-B703D112D4E9}" type="presOf" srcId="{EF1B7121-E761-8046-A1B9-31BE8E635BEC}" destId="{9763A219-48C7-6B4B-948C-C3D683759172}" srcOrd="0" destOrd="0" presId="urn:microsoft.com/office/officeart/2005/8/layout/radial1"/>
    <dgm:cxn modelId="{9E738FAF-3993-4A42-82C4-245AA66EEE85}" srcId="{B0ECCD4B-5747-134F-A0CC-AD4C438E8584}" destId="{C5CAD411-E30E-0949-8326-1AA5650221C8}" srcOrd="6" destOrd="0" parTransId="{2E2A5690-23FC-384C-8A2E-DBEBFB8678DE}" sibTransId="{DDC838B2-F9A9-4147-AFD8-9CF06072E31E}"/>
    <dgm:cxn modelId="{9E72C1B2-AC6F-374A-A29E-FD8D7EAA28D1}" srcId="{B0ECCD4B-5747-134F-A0CC-AD4C438E8584}" destId="{8675FFD6-E209-BC41-8A76-014059C6F7FD}" srcOrd="2" destOrd="0" parTransId="{50852B4B-6C7F-844A-8A9C-D034D8B34166}" sibTransId="{5CAA98C3-DD8F-F040-B548-43E65D359D71}"/>
    <dgm:cxn modelId="{D43F13B3-EA0D-3541-BDBB-F7B95F81129D}" type="presOf" srcId="{4C2EC929-2FF4-094A-AB0B-03D857F3DE18}" destId="{9E44CE55-48F6-7144-8F78-42E0BA352251}" srcOrd="0" destOrd="0" presId="urn:microsoft.com/office/officeart/2005/8/layout/radial1"/>
    <dgm:cxn modelId="{8128FDC7-29A7-DD44-89D1-BA0F53C3DAB4}" type="presOf" srcId="{50852B4B-6C7F-844A-8A9C-D034D8B34166}" destId="{A4BC970F-32F0-2F4B-9199-F8D1D4A05AFA}" srcOrd="1" destOrd="0" presId="urn:microsoft.com/office/officeart/2005/8/layout/radial1"/>
    <dgm:cxn modelId="{38F839C8-B520-8A4E-877F-42AC3A7850FF}" type="presOf" srcId="{0A33FEDB-5B4C-B24A-8D95-3202A80703F6}" destId="{420759E9-0857-D94D-8B01-EC01BB30B47E}" srcOrd="1" destOrd="0" presId="urn:microsoft.com/office/officeart/2005/8/layout/radial1"/>
    <dgm:cxn modelId="{91B984C8-2E58-B949-9929-8704AE6F03E3}" type="presOf" srcId="{76B80CC1-C2C4-954B-8F00-12184C182993}" destId="{2850977C-9650-204B-B80C-479EDE7AEBA1}" srcOrd="0" destOrd="0" presId="urn:microsoft.com/office/officeart/2005/8/layout/radial1"/>
    <dgm:cxn modelId="{A59000C9-3DDB-1E4B-8A6A-B8CF29DEBD82}" type="presOf" srcId="{E299CEDA-30A3-424E-BEC5-1890F78CC117}" destId="{178BAF24-FA7F-9841-B00C-0A6C557FE73E}" srcOrd="1" destOrd="0" presId="urn:microsoft.com/office/officeart/2005/8/layout/radial1"/>
    <dgm:cxn modelId="{63AA96CA-5487-1249-98AF-8CA0C9B10AE3}" type="presOf" srcId="{9A7D026B-F8FA-1546-8760-6FD438BFFF18}" destId="{018D21E0-E1BB-5143-AE44-EF7EC89610AB}" srcOrd="0" destOrd="0" presId="urn:microsoft.com/office/officeart/2005/8/layout/radial1"/>
    <dgm:cxn modelId="{4E576DCB-669A-FF42-9D57-FF3752B2236F}" srcId="{B0ECCD4B-5747-134F-A0CC-AD4C438E8584}" destId="{A3898BEA-AC1F-2648-816B-E8CA573311CA}" srcOrd="4" destOrd="0" parTransId="{4C2EC929-2FF4-094A-AB0B-03D857F3DE18}" sibTransId="{43939D8D-FA02-E14A-81D3-0ACFF45FF018}"/>
    <dgm:cxn modelId="{683EF6D1-AB50-4B49-AA94-25DB7CC6F026}" type="presOf" srcId="{8675FFD6-E209-BC41-8A76-014059C6F7FD}" destId="{BF4199E6-863D-2343-A940-EA73216B093D}" srcOrd="0" destOrd="0" presId="urn:microsoft.com/office/officeart/2005/8/layout/radial1"/>
    <dgm:cxn modelId="{09EB73D4-F68F-264D-908D-8BC6F712302E}" type="presOf" srcId="{C5CAD411-E30E-0949-8326-1AA5650221C8}" destId="{6A9F640F-4B8C-EB46-85D2-C2EC7E39687C}" srcOrd="0" destOrd="0" presId="urn:microsoft.com/office/officeart/2005/8/layout/radial1"/>
    <dgm:cxn modelId="{6CBC26DC-8B40-6941-A5BA-B5BA066F07D8}" type="presOf" srcId="{4082700A-F3D2-914F-BE3D-D8854CF1D596}" destId="{B01415DB-4938-5D47-88E3-9070DF26048D}" srcOrd="0" destOrd="0" presId="urn:microsoft.com/office/officeart/2005/8/layout/radial1"/>
    <dgm:cxn modelId="{14F0D8DD-D283-614C-B9A6-1888E764BC09}" srcId="{B0ECCD4B-5747-134F-A0CC-AD4C438E8584}" destId="{FF6EC9C0-207D-2747-A438-E4EB6D2C6199}" srcOrd="0" destOrd="0" parTransId="{4B37DC90-3B55-484E-8F09-120E06535102}" sibTransId="{3AA3409C-62B8-5B48-A425-0587D84E924D}"/>
    <dgm:cxn modelId="{8BDE27EE-6CD6-314A-983C-F0B17E717ADA}" type="presOf" srcId="{2E2A5690-23FC-384C-8A2E-DBEBFB8678DE}" destId="{2E37F1DE-0353-6545-9177-C12DB78FD87E}" srcOrd="0" destOrd="0" presId="urn:microsoft.com/office/officeart/2005/8/layout/radial1"/>
    <dgm:cxn modelId="{D0DCEDF1-9530-E54E-90D5-F39C25E77D5C}" srcId="{B0ECCD4B-5747-134F-A0CC-AD4C438E8584}" destId="{7AB00AB5-7BC2-6948-B435-4C32B06097D4}" srcOrd="1" destOrd="0" parTransId="{0A33FEDB-5B4C-B24A-8D95-3202A80703F6}" sibTransId="{BB8565A1-FFA3-5045-913E-0531B0FA2C05}"/>
    <dgm:cxn modelId="{A5D194F9-901A-8F47-B4AB-29FDBCD8F900}" srcId="{B0ECCD4B-5747-134F-A0CC-AD4C438E8584}" destId="{9A7D026B-F8FA-1546-8760-6FD438BFFF18}" srcOrd="3" destOrd="0" parTransId="{E299CEDA-30A3-424E-BEC5-1890F78CC117}" sibTransId="{1989306E-A49F-4E4B-A9AB-637BBBE4D160}"/>
    <dgm:cxn modelId="{20E209B0-6153-D64D-9A0A-FB642BD1D789}" type="presParOf" srcId="{8DB032D5-2472-DF4E-9013-5E6A1E0E6683}" destId="{30489093-6785-BD47-AE4E-3AE1FE26F1D6}" srcOrd="0" destOrd="0" presId="urn:microsoft.com/office/officeart/2005/8/layout/radial1"/>
    <dgm:cxn modelId="{70F292F5-0D55-804E-A633-46A4197922B9}" type="presParOf" srcId="{8DB032D5-2472-DF4E-9013-5E6A1E0E6683}" destId="{0F53816E-1C9A-DB4E-8637-DDCA5E97CABD}" srcOrd="1" destOrd="0" presId="urn:microsoft.com/office/officeart/2005/8/layout/radial1"/>
    <dgm:cxn modelId="{A2C30114-79D0-6548-BE56-A991019528BC}" type="presParOf" srcId="{0F53816E-1C9A-DB4E-8637-DDCA5E97CABD}" destId="{E73D0BE8-2000-6C4B-A79D-CA249BB2379E}" srcOrd="0" destOrd="0" presId="urn:microsoft.com/office/officeart/2005/8/layout/radial1"/>
    <dgm:cxn modelId="{60BFC0D0-1A2A-5143-A25D-6F7A7E0893C9}" type="presParOf" srcId="{8DB032D5-2472-DF4E-9013-5E6A1E0E6683}" destId="{D10D9B4D-64F4-5B42-87D6-A373A7279FA4}" srcOrd="2" destOrd="0" presId="urn:microsoft.com/office/officeart/2005/8/layout/radial1"/>
    <dgm:cxn modelId="{3ED077AA-A021-F041-A0BF-DC2189C1A0B2}" type="presParOf" srcId="{8DB032D5-2472-DF4E-9013-5E6A1E0E6683}" destId="{66C925F9-3C23-E94E-AC9D-A8920356ED85}" srcOrd="3" destOrd="0" presId="urn:microsoft.com/office/officeart/2005/8/layout/radial1"/>
    <dgm:cxn modelId="{C1089AB4-AB55-0742-81A9-911CA5B9D3FE}" type="presParOf" srcId="{66C925F9-3C23-E94E-AC9D-A8920356ED85}" destId="{420759E9-0857-D94D-8B01-EC01BB30B47E}" srcOrd="0" destOrd="0" presId="urn:microsoft.com/office/officeart/2005/8/layout/radial1"/>
    <dgm:cxn modelId="{7FC8441D-260F-C64F-9125-2974E8E8A6BE}" type="presParOf" srcId="{8DB032D5-2472-DF4E-9013-5E6A1E0E6683}" destId="{AC8E077B-B841-FE46-8841-C1B64815796E}" srcOrd="4" destOrd="0" presId="urn:microsoft.com/office/officeart/2005/8/layout/radial1"/>
    <dgm:cxn modelId="{8A38669B-0EAF-EA45-A476-F06734383BCB}" type="presParOf" srcId="{8DB032D5-2472-DF4E-9013-5E6A1E0E6683}" destId="{72CC4234-50FF-A240-8914-FF0CBC717F3E}" srcOrd="5" destOrd="0" presId="urn:microsoft.com/office/officeart/2005/8/layout/radial1"/>
    <dgm:cxn modelId="{B6DB5B5A-FBF6-6247-A2F1-6786F2B022F1}" type="presParOf" srcId="{72CC4234-50FF-A240-8914-FF0CBC717F3E}" destId="{A4BC970F-32F0-2F4B-9199-F8D1D4A05AFA}" srcOrd="0" destOrd="0" presId="urn:microsoft.com/office/officeart/2005/8/layout/radial1"/>
    <dgm:cxn modelId="{149B19FA-8F8D-BE4C-BEBC-AE9BB27E265C}" type="presParOf" srcId="{8DB032D5-2472-DF4E-9013-5E6A1E0E6683}" destId="{BF4199E6-863D-2343-A940-EA73216B093D}" srcOrd="6" destOrd="0" presId="urn:microsoft.com/office/officeart/2005/8/layout/radial1"/>
    <dgm:cxn modelId="{9E3E1998-BB9E-874C-A19C-8A71C0BD1043}" type="presParOf" srcId="{8DB032D5-2472-DF4E-9013-5E6A1E0E6683}" destId="{F6B42790-14D7-2248-8485-8CF7EA3FCEC7}" srcOrd="7" destOrd="0" presId="urn:microsoft.com/office/officeart/2005/8/layout/radial1"/>
    <dgm:cxn modelId="{1314C682-F3CD-DF4C-A69D-AC3AD446314C}" type="presParOf" srcId="{F6B42790-14D7-2248-8485-8CF7EA3FCEC7}" destId="{178BAF24-FA7F-9841-B00C-0A6C557FE73E}" srcOrd="0" destOrd="0" presId="urn:microsoft.com/office/officeart/2005/8/layout/radial1"/>
    <dgm:cxn modelId="{FB32348E-3A4C-F747-BF6F-65A9646A7E4C}" type="presParOf" srcId="{8DB032D5-2472-DF4E-9013-5E6A1E0E6683}" destId="{018D21E0-E1BB-5143-AE44-EF7EC89610AB}" srcOrd="8" destOrd="0" presId="urn:microsoft.com/office/officeart/2005/8/layout/radial1"/>
    <dgm:cxn modelId="{6EB49D26-7372-9A48-84BA-34DAFF4F9509}" type="presParOf" srcId="{8DB032D5-2472-DF4E-9013-5E6A1E0E6683}" destId="{9E44CE55-48F6-7144-8F78-42E0BA352251}" srcOrd="9" destOrd="0" presId="urn:microsoft.com/office/officeart/2005/8/layout/radial1"/>
    <dgm:cxn modelId="{EE2D5C82-1EBC-2343-86A1-85D401661EF1}" type="presParOf" srcId="{9E44CE55-48F6-7144-8F78-42E0BA352251}" destId="{3DBC8FCA-2D3E-E74A-BEB1-4100CA2320D7}" srcOrd="0" destOrd="0" presId="urn:microsoft.com/office/officeart/2005/8/layout/radial1"/>
    <dgm:cxn modelId="{AA3850A1-9912-1142-BA19-DC07D905ED8E}" type="presParOf" srcId="{8DB032D5-2472-DF4E-9013-5E6A1E0E6683}" destId="{A22D19E3-2DE0-D94F-819B-09098B03027E}" srcOrd="10" destOrd="0" presId="urn:microsoft.com/office/officeart/2005/8/layout/radial1"/>
    <dgm:cxn modelId="{95583FBA-13C3-CA42-8393-3DDF516CD428}" type="presParOf" srcId="{8DB032D5-2472-DF4E-9013-5E6A1E0E6683}" destId="{B01415DB-4938-5D47-88E3-9070DF26048D}" srcOrd="11" destOrd="0" presId="urn:microsoft.com/office/officeart/2005/8/layout/radial1"/>
    <dgm:cxn modelId="{3B853C5E-30C6-1644-B87A-4F37ED0AC359}" type="presParOf" srcId="{B01415DB-4938-5D47-88E3-9070DF26048D}" destId="{72FB86DA-DD94-3146-9714-C49F91553F76}" srcOrd="0" destOrd="0" presId="urn:microsoft.com/office/officeart/2005/8/layout/radial1"/>
    <dgm:cxn modelId="{596B5CD4-5E76-3144-A685-3500B0A8027A}" type="presParOf" srcId="{8DB032D5-2472-DF4E-9013-5E6A1E0E6683}" destId="{9763A219-48C7-6B4B-948C-C3D683759172}" srcOrd="12" destOrd="0" presId="urn:microsoft.com/office/officeart/2005/8/layout/radial1"/>
    <dgm:cxn modelId="{8696D1B9-0810-F14F-A87A-28141F0ADC0C}" type="presParOf" srcId="{8DB032D5-2472-DF4E-9013-5E6A1E0E6683}" destId="{2E37F1DE-0353-6545-9177-C12DB78FD87E}" srcOrd="13" destOrd="0" presId="urn:microsoft.com/office/officeart/2005/8/layout/radial1"/>
    <dgm:cxn modelId="{79B9FC14-0A2E-9E44-823D-20E4BF9AD22F}" type="presParOf" srcId="{2E37F1DE-0353-6545-9177-C12DB78FD87E}" destId="{7B1547D0-F253-6646-8005-1A579D12F369}" srcOrd="0" destOrd="0" presId="urn:microsoft.com/office/officeart/2005/8/layout/radial1"/>
    <dgm:cxn modelId="{6702F188-CF4F-E141-89F5-766E7D1F2D6F}" type="presParOf" srcId="{8DB032D5-2472-DF4E-9013-5E6A1E0E6683}" destId="{6A9F640F-4B8C-EB46-85D2-C2EC7E39687C}" srcOrd="14" destOrd="0" presId="urn:microsoft.com/office/officeart/2005/8/layout/radial1"/>
    <dgm:cxn modelId="{2AB8CF57-BA9E-3047-A936-FCD66E215A0A}" type="presParOf" srcId="{8DB032D5-2472-DF4E-9013-5E6A1E0E6683}" destId="{2850977C-9650-204B-B80C-479EDE7AEBA1}" srcOrd="15" destOrd="0" presId="urn:microsoft.com/office/officeart/2005/8/layout/radial1"/>
    <dgm:cxn modelId="{014A6C0D-04F8-0D46-ADC9-DE5F2D3B5248}" type="presParOf" srcId="{2850977C-9650-204B-B80C-479EDE7AEBA1}" destId="{77C81893-CEED-F044-887F-0A022BDD9019}" srcOrd="0" destOrd="0" presId="urn:microsoft.com/office/officeart/2005/8/layout/radial1"/>
    <dgm:cxn modelId="{24386ED9-5ACA-3640-B6ED-BBEF12C98960}" type="presParOf" srcId="{8DB032D5-2472-DF4E-9013-5E6A1E0E6683}" destId="{8568C3E0-F49C-6B45-93E7-75E1AA3F5AFC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BFB3F5E-79B9-B844-97F4-3F940DE4F3D8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ECCD4B-5747-134F-A0CC-AD4C438E8584}">
      <dgm:prSet phldrT="[Text]" custT="1"/>
      <dgm:spPr/>
      <dgm:t>
        <a:bodyPr/>
        <a:lstStyle/>
        <a:p>
          <a:r>
            <a:rPr lang="en-US" sz="1500" dirty="0"/>
            <a:t>Adverse Childhood Experiences</a:t>
          </a:r>
        </a:p>
      </dgm:t>
    </dgm:pt>
    <dgm:pt modelId="{2E38E1BC-B4FD-7D4F-A659-3E0DCA92D36E}" type="parTrans" cxnId="{4550202B-762D-7741-9600-38C69E499295}">
      <dgm:prSet/>
      <dgm:spPr/>
      <dgm:t>
        <a:bodyPr/>
        <a:lstStyle/>
        <a:p>
          <a:endParaRPr lang="en-US"/>
        </a:p>
      </dgm:t>
    </dgm:pt>
    <dgm:pt modelId="{C9C6F3F8-A3D1-1941-BC13-56466435832F}" type="sibTrans" cxnId="{4550202B-762D-7741-9600-38C69E499295}">
      <dgm:prSet/>
      <dgm:spPr/>
      <dgm:t>
        <a:bodyPr/>
        <a:lstStyle/>
        <a:p>
          <a:endParaRPr lang="en-US"/>
        </a:p>
      </dgm:t>
    </dgm:pt>
    <dgm:pt modelId="{FF6EC9C0-207D-2747-A438-E4EB6D2C6199}">
      <dgm:prSet phldrT="[Text]" custT="1"/>
      <dgm:spPr/>
      <dgm:t>
        <a:bodyPr/>
        <a:lstStyle/>
        <a:p>
          <a:r>
            <a:rPr lang="en-US" sz="1200" dirty="0"/>
            <a:t>Traumatic Brain Injury, </a:t>
          </a:r>
        </a:p>
        <a:p>
          <a:r>
            <a:rPr lang="en-US" sz="1200" dirty="0"/>
            <a:t>Fractures, </a:t>
          </a:r>
        </a:p>
        <a:p>
          <a:r>
            <a:rPr lang="en-US" sz="1200" dirty="0"/>
            <a:t>Burns</a:t>
          </a:r>
        </a:p>
      </dgm:t>
    </dgm:pt>
    <dgm:pt modelId="{4B37DC90-3B55-484E-8F09-120E06535102}" type="parTrans" cxnId="{14F0D8DD-D283-614C-B9A6-1888E764BC09}">
      <dgm:prSet/>
      <dgm:spPr/>
      <dgm:t>
        <a:bodyPr/>
        <a:lstStyle/>
        <a:p>
          <a:endParaRPr lang="en-US"/>
        </a:p>
      </dgm:t>
    </dgm:pt>
    <dgm:pt modelId="{3AA3409C-62B8-5B48-A425-0587D84E924D}" type="sibTrans" cxnId="{14F0D8DD-D283-614C-B9A6-1888E764BC09}">
      <dgm:prSet/>
      <dgm:spPr/>
      <dgm:t>
        <a:bodyPr/>
        <a:lstStyle/>
        <a:p>
          <a:endParaRPr lang="en-US"/>
        </a:p>
      </dgm:t>
    </dgm:pt>
    <dgm:pt modelId="{8675FFD6-E209-BC41-8A76-014059C6F7FD}">
      <dgm:prSet phldrT="[Text]" custT="1"/>
      <dgm:spPr/>
      <dgm:t>
        <a:bodyPr/>
        <a:lstStyle/>
        <a:p>
          <a:r>
            <a:rPr lang="en-US" sz="1200" dirty="0"/>
            <a:t>Unintended Pregnancy, </a:t>
          </a:r>
        </a:p>
        <a:p>
          <a:r>
            <a:rPr lang="en-US" sz="1200" dirty="0"/>
            <a:t>Pregnancy Complication, </a:t>
          </a:r>
        </a:p>
        <a:p>
          <a:r>
            <a:rPr lang="en-US" sz="1200" dirty="0"/>
            <a:t>Fetal Death</a:t>
          </a:r>
        </a:p>
      </dgm:t>
    </dgm:pt>
    <dgm:pt modelId="{50852B4B-6C7F-844A-8A9C-D034D8B34166}" type="parTrans" cxnId="{9E72C1B2-AC6F-374A-A29E-FD8D7EAA28D1}">
      <dgm:prSet/>
      <dgm:spPr/>
      <dgm:t>
        <a:bodyPr/>
        <a:lstStyle/>
        <a:p>
          <a:endParaRPr lang="en-US"/>
        </a:p>
      </dgm:t>
    </dgm:pt>
    <dgm:pt modelId="{5CAA98C3-DD8F-F040-B548-43E65D359D71}" type="sibTrans" cxnId="{9E72C1B2-AC6F-374A-A29E-FD8D7EAA28D1}">
      <dgm:prSet/>
      <dgm:spPr/>
      <dgm:t>
        <a:bodyPr/>
        <a:lstStyle/>
        <a:p>
          <a:endParaRPr lang="en-US"/>
        </a:p>
      </dgm:t>
    </dgm:pt>
    <dgm:pt modelId="{9A7D026B-F8FA-1546-8760-6FD438BFFF18}">
      <dgm:prSet phldrT="[Text]" custT="1"/>
      <dgm:spPr/>
      <dgm:t>
        <a:bodyPr/>
        <a:lstStyle/>
        <a:p>
          <a:r>
            <a:rPr lang="en-US" sz="1200" dirty="0"/>
            <a:t>HIV/AIDS, </a:t>
          </a:r>
        </a:p>
        <a:p>
          <a:r>
            <a:rPr lang="en-US" sz="1200" dirty="0"/>
            <a:t>Sexually Transmitted Infections, </a:t>
          </a:r>
        </a:p>
        <a:p>
          <a:r>
            <a:rPr lang="en-US" sz="1200" dirty="0"/>
            <a:t>Hepatitis</a:t>
          </a:r>
        </a:p>
      </dgm:t>
    </dgm:pt>
    <dgm:pt modelId="{E299CEDA-30A3-424E-BEC5-1890F78CC117}" type="parTrans" cxnId="{A5D194F9-901A-8F47-B4AB-29FDBCD8F900}">
      <dgm:prSet/>
      <dgm:spPr/>
      <dgm:t>
        <a:bodyPr/>
        <a:lstStyle/>
        <a:p>
          <a:endParaRPr lang="en-US"/>
        </a:p>
      </dgm:t>
    </dgm:pt>
    <dgm:pt modelId="{1989306E-A49F-4E4B-A9AB-637BBBE4D160}" type="sibTrans" cxnId="{A5D194F9-901A-8F47-B4AB-29FDBCD8F900}">
      <dgm:prSet/>
      <dgm:spPr/>
      <dgm:t>
        <a:bodyPr/>
        <a:lstStyle/>
        <a:p>
          <a:endParaRPr lang="en-US"/>
        </a:p>
      </dgm:t>
    </dgm:pt>
    <dgm:pt modelId="{A3898BEA-AC1F-2648-816B-E8CA573311CA}">
      <dgm:prSet phldrT="[Text]" custT="1"/>
      <dgm:spPr/>
      <dgm:t>
        <a:bodyPr/>
        <a:lstStyle/>
        <a:p>
          <a:r>
            <a:rPr lang="en-US" sz="1200" dirty="0"/>
            <a:t>Cancer, </a:t>
          </a:r>
        </a:p>
        <a:p>
          <a:r>
            <a:rPr lang="en-US" sz="1200" dirty="0"/>
            <a:t>Lung Disease, </a:t>
          </a:r>
        </a:p>
        <a:p>
          <a:r>
            <a:rPr lang="en-US" sz="1200" dirty="0"/>
            <a:t>Ischemic Heart Disease, </a:t>
          </a:r>
        </a:p>
        <a:p>
          <a:r>
            <a:rPr lang="en-US" sz="1200" dirty="0"/>
            <a:t>Diabetes</a:t>
          </a:r>
        </a:p>
      </dgm:t>
    </dgm:pt>
    <dgm:pt modelId="{4C2EC929-2FF4-094A-AB0B-03D857F3DE18}" type="parTrans" cxnId="{4E576DCB-669A-FF42-9D57-FF3752B2236F}">
      <dgm:prSet/>
      <dgm:spPr/>
      <dgm:t>
        <a:bodyPr/>
        <a:lstStyle/>
        <a:p>
          <a:endParaRPr lang="en-US"/>
        </a:p>
      </dgm:t>
    </dgm:pt>
    <dgm:pt modelId="{43939D8D-FA02-E14A-81D3-0ACFF45FF018}" type="sibTrans" cxnId="{4E576DCB-669A-FF42-9D57-FF3752B2236F}">
      <dgm:prSet/>
      <dgm:spPr/>
      <dgm:t>
        <a:bodyPr/>
        <a:lstStyle/>
        <a:p>
          <a:endParaRPr lang="en-US"/>
        </a:p>
      </dgm:t>
    </dgm:pt>
    <dgm:pt modelId="{7AB00AB5-7BC2-6948-B435-4C32B06097D4}">
      <dgm:prSet phldrT="[Text]" custT="1"/>
      <dgm:spPr/>
      <dgm:t>
        <a:bodyPr/>
        <a:lstStyle/>
        <a:p>
          <a:r>
            <a:rPr lang="en-US" sz="1200" dirty="0"/>
            <a:t>Depression, </a:t>
          </a:r>
        </a:p>
        <a:p>
          <a:r>
            <a:rPr lang="en-US" sz="1200" dirty="0"/>
            <a:t>Anxiety, </a:t>
          </a:r>
        </a:p>
        <a:p>
          <a:r>
            <a:rPr lang="en-US" sz="1200" dirty="0"/>
            <a:t>Suicide, </a:t>
          </a:r>
        </a:p>
        <a:p>
          <a:r>
            <a:rPr lang="en-US" sz="1200" dirty="0"/>
            <a:t>PTSD</a:t>
          </a:r>
        </a:p>
      </dgm:t>
    </dgm:pt>
    <dgm:pt modelId="{0A33FEDB-5B4C-B24A-8D95-3202A80703F6}" type="parTrans" cxnId="{D0DCEDF1-9530-E54E-90D5-F39C25E77D5C}">
      <dgm:prSet/>
      <dgm:spPr/>
      <dgm:t>
        <a:bodyPr/>
        <a:lstStyle/>
        <a:p>
          <a:endParaRPr lang="en-US"/>
        </a:p>
      </dgm:t>
    </dgm:pt>
    <dgm:pt modelId="{BB8565A1-FFA3-5045-913E-0531B0FA2C05}" type="sibTrans" cxnId="{D0DCEDF1-9530-E54E-90D5-F39C25E77D5C}">
      <dgm:prSet/>
      <dgm:spPr/>
      <dgm:t>
        <a:bodyPr/>
        <a:lstStyle/>
        <a:p>
          <a:endParaRPr lang="en-US"/>
        </a:p>
      </dgm:t>
    </dgm:pt>
    <dgm:pt modelId="{EF1B7121-E761-8046-A1B9-31BE8E635BEC}">
      <dgm:prSet phldrT="[Text]" custT="1"/>
      <dgm:spPr/>
      <dgm:t>
        <a:bodyPr/>
        <a:lstStyle/>
        <a:p>
          <a:r>
            <a:rPr lang="en-US" sz="1200" dirty="0"/>
            <a:t>Alcohol/Drug Abuse, </a:t>
          </a:r>
        </a:p>
        <a:p>
          <a:r>
            <a:rPr lang="en-US" sz="1200" dirty="0"/>
            <a:t>Unsafe Sex,</a:t>
          </a:r>
        </a:p>
        <a:p>
          <a:r>
            <a:rPr lang="en-US" sz="1200" dirty="0"/>
            <a:t>High Risk Sports</a:t>
          </a:r>
        </a:p>
      </dgm:t>
    </dgm:pt>
    <dgm:pt modelId="{4082700A-F3D2-914F-BE3D-D8854CF1D596}" type="parTrans" cxnId="{366DA216-B2F4-654F-9AB2-2C335DA7937F}">
      <dgm:prSet/>
      <dgm:spPr/>
      <dgm:t>
        <a:bodyPr/>
        <a:lstStyle/>
        <a:p>
          <a:endParaRPr lang="en-US"/>
        </a:p>
      </dgm:t>
    </dgm:pt>
    <dgm:pt modelId="{ADB66E26-DB93-FA42-B79F-D269786141DE}" type="sibTrans" cxnId="{366DA216-B2F4-654F-9AB2-2C335DA7937F}">
      <dgm:prSet/>
      <dgm:spPr/>
      <dgm:t>
        <a:bodyPr/>
        <a:lstStyle/>
        <a:p>
          <a:endParaRPr lang="en-US"/>
        </a:p>
      </dgm:t>
    </dgm:pt>
    <dgm:pt modelId="{C5CAD411-E30E-0949-8326-1AA5650221C8}">
      <dgm:prSet phldrT="[Text]" custT="1"/>
      <dgm:spPr/>
      <dgm:t>
        <a:bodyPr/>
        <a:lstStyle/>
        <a:p>
          <a:r>
            <a:rPr lang="en-US" sz="1200" dirty="0"/>
            <a:t>Education</a:t>
          </a:r>
        </a:p>
        <a:p>
          <a:r>
            <a:rPr lang="en-US" sz="1200" dirty="0"/>
            <a:t>Occupation</a:t>
          </a:r>
        </a:p>
        <a:p>
          <a:r>
            <a:rPr lang="en-US" sz="1200" dirty="0"/>
            <a:t>Income</a:t>
          </a:r>
        </a:p>
      </dgm:t>
    </dgm:pt>
    <dgm:pt modelId="{2E2A5690-23FC-384C-8A2E-DBEBFB8678DE}" type="parTrans" cxnId="{9E738FAF-3993-4A42-82C4-245AA66EEE85}">
      <dgm:prSet/>
      <dgm:spPr/>
      <dgm:t>
        <a:bodyPr/>
        <a:lstStyle/>
        <a:p>
          <a:endParaRPr lang="en-US"/>
        </a:p>
      </dgm:t>
    </dgm:pt>
    <dgm:pt modelId="{DDC838B2-F9A9-4147-AFD8-9CF06072E31E}" type="sibTrans" cxnId="{9E738FAF-3993-4A42-82C4-245AA66EEE85}">
      <dgm:prSet/>
      <dgm:spPr/>
      <dgm:t>
        <a:bodyPr/>
        <a:lstStyle/>
        <a:p>
          <a:endParaRPr lang="en-US"/>
        </a:p>
      </dgm:t>
    </dgm:pt>
    <dgm:pt modelId="{97E5E834-AE64-A944-A267-BBE4278D32AE}">
      <dgm:prSet phldrT="[Text]" custT="1"/>
      <dgm:spPr/>
      <dgm:t>
        <a:bodyPr/>
        <a:lstStyle/>
        <a:p>
          <a:r>
            <a:rPr lang="en-US" sz="1200" dirty="0"/>
            <a:t>Relationships,</a:t>
          </a:r>
        </a:p>
        <a:p>
          <a:r>
            <a:rPr lang="en-US" sz="1200" dirty="0"/>
            <a:t>Multiple Marriages,</a:t>
          </a:r>
        </a:p>
        <a:p>
          <a:r>
            <a:rPr lang="en-US" sz="1200" b="1" dirty="0"/>
            <a:t>Parenting</a:t>
          </a:r>
        </a:p>
      </dgm:t>
    </dgm:pt>
    <dgm:pt modelId="{76B80CC1-C2C4-954B-8F00-12184C182993}" type="parTrans" cxnId="{C43F3741-8778-CE42-AC53-C279014F82BE}">
      <dgm:prSet/>
      <dgm:spPr/>
      <dgm:t>
        <a:bodyPr/>
        <a:lstStyle/>
        <a:p>
          <a:endParaRPr lang="en-US"/>
        </a:p>
      </dgm:t>
    </dgm:pt>
    <dgm:pt modelId="{4DBAF451-62BE-F447-A248-6AEFA88696F5}" type="sibTrans" cxnId="{C43F3741-8778-CE42-AC53-C279014F82BE}">
      <dgm:prSet/>
      <dgm:spPr/>
      <dgm:t>
        <a:bodyPr/>
        <a:lstStyle/>
        <a:p>
          <a:endParaRPr lang="en-US"/>
        </a:p>
      </dgm:t>
    </dgm:pt>
    <dgm:pt modelId="{8DB032D5-2472-DF4E-9013-5E6A1E0E6683}" type="pres">
      <dgm:prSet presAssocID="{0BFB3F5E-79B9-B844-97F4-3F940DE4F3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489093-6785-BD47-AE4E-3AE1FE26F1D6}" type="pres">
      <dgm:prSet presAssocID="{B0ECCD4B-5747-134F-A0CC-AD4C438E8584}" presName="centerShape" presStyleLbl="node0" presStyleIdx="0" presStyleCnt="1" custScaleX="118308" custScaleY="118308"/>
      <dgm:spPr/>
    </dgm:pt>
    <dgm:pt modelId="{0F53816E-1C9A-DB4E-8637-DDCA5E97CABD}" type="pres">
      <dgm:prSet presAssocID="{4B37DC90-3B55-484E-8F09-120E06535102}" presName="Name9" presStyleLbl="parChTrans1D2" presStyleIdx="0" presStyleCnt="8"/>
      <dgm:spPr/>
    </dgm:pt>
    <dgm:pt modelId="{E73D0BE8-2000-6C4B-A79D-CA249BB2379E}" type="pres">
      <dgm:prSet presAssocID="{4B37DC90-3B55-484E-8F09-120E06535102}" presName="connTx" presStyleLbl="parChTrans1D2" presStyleIdx="0" presStyleCnt="8"/>
      <dgm:spPr/>
    </dgm:pt>
    <dgm:pt modelId="{D10D9B4D-64F4-5B42-87D6-A373A7279FA4}" type="pres">
      <dgm:prSet presAssocID="{FF6EC9C0-207D-2747-A438-E4EB6D2C6199}" presName="node" presStyleLbl="node1" presStyleIdx="0" presStyleCnt="8" custScaleX="111735" custScaleY="111735">
        <dgm:presLayoutVars>
          <dgm:bulletEnabled val="1"/>
        </dgm:presLayoutVars>
      </dgm:prSet>
      <dgm:spPr/>
    </dgm:pt>
    <dgm:pt modelId="{66C925F9-3C23-E94E-AC9D-A8920356ED85}" type="pres">
      <dgm:prSet presAssocID="{0A33FEDB-5B4C-B24A-8D95-3202A80703F6}" presName="Name9" presStyleLbl="parChTrans1D2" presStyleIdx="1" presStyleCnt="8"/>
      <dgm:spPr/>
    </dgm:pt>
    <dgm:pt modelId="{420759E9-0857-D94D-8B01-EC01BB30B47E}" type="pres">
      <dgm:prSet presAssocID="{0A33FEDB-5B4C-B24A-8D95-3202A80703F6}" presName="connTx" presStyleLbl="parChTrans1D2" presStyleIdx="1" presStyleCnt="8"/>
      <dgm:spPr/>
    </dgm:pt>
    <dgm:pt modelId="{AC8E077B-B841-FE46-8841-C1B64815796E}" type="pres">
      <dgm:prSet presAssocID="{7AB00AB5-7BC2-6948-B435-4C32B06097D4}" presName="node" presStyleLbl="node1" presStyleIdx="1" presStyleCnt="8" custScaleX="111735" custScaleY="111735">
        <dgm:presLayoutVars>
          <dgm:bulletEnabled val="1"/>
        </dgm:presLayoutVars>
      </dgm:prSet>
      <dgm:spPr/>
    </dgm:pt>
    <dgm:pt modelId="{72CC4234-50FF-A240-8914-FF0CBC717F3E}" type="pres">
      <dgm:prSet presAssocID="{50852B4B-6C7F-844A-8A9C-D034D8B34166}" presName="Name9" presStyleLbl="parChTrans1D2" presStyleIdx="2" presStyleCnt="8"/>
      <dgm:spPr/>
    </dgm:pt>
    <dgm:pt modelId="{A4BC970F-32F0-2F4B-9199-F8D1D4A05AFA}" type="pres">
      <dgm:prSet presAssocID="{50852B4B-6C7F-844A-8A9C-D034D8B34166}" presName="connTx" presStyleLbl="parChTrans1D2" presStyleIdx="2" presStyleCnt="8"/>
      <dgm:spPr/>
    </dgm:pt>
    <dgm:pt modelId="{BF4199E6-863D-2343-A940-EA73216B093D}" type="pres">
      <dgm:prSet presAssocID="{8675FFD6-E209-BC41-8A76-014059C6F7FD}" presName="node" presStyleLbl="node1" presStyleIdx="2" presStyleCnt="8" custScaleX="111735" custScaleY="111735">
        <dgm:presLayoutVars>
          <dgm:bulletEnabled val="1"/>
        </dgm:presLayoutVars>
      </dgm:prSet>
      <dgm:spPr/>
    </dgm:pt>
    <dgm:pt modelId="{F6B42790-14D7-2248-8485-8CF7EA3FCEC7}" type="pres">
      <dgm:prSet presAssocID="{E299CEDA-30A3-424E-BEC5-1890F78CC117}" presName="Name9" presStyleLbl="parChTrans1D2" presStyleIdx="3" presStyleCnt="8"/>
      <dgm:spPr/>
    </dgm:pt>
    <dgm:pt modelId="{178BAF24-FA7F-9841-B00C-0A6C557FE73E}" type="pres">
      <dgm:prSet presAssocID="{E299CEDA-30A3-424E-BEC5-1890F78CC117}" presName="connTx" presStyleLbl="parChTrans1D2" presStyleIdx="3" presStyleCnt="8"/>
      <dgm:spPr/>
    </dgm:pt>
    <dgm:pt modelId="{018D21E0-E1BB-5143-AE44-EF7EC89610AB}" type="pres">
      <dgm:prSet presAssocID="{9A7D026B-F8FA-1546-8760-6FD438BFFF18}" presName="node" presStyleLbl="node1" presStyleIdx="3" presStyleCnt="8" custScaleX="111735" custScaleY="111735">
        <dgm:presLayoutVars>
          <dgm:bulletEnabled val="1"/>
        </dgm:presLayoutVars>
      </dgm:prSet>
      <dgm:spPr/>
    </dgm:pt>
    <dgm:pt modelId="{9E44CE55-48F6-7144-8F78-42E0BA352251}" type="pres">
      <dgm:prSet presAssocID="{4C2EC929-2FF4-094A-AB0B-03D857F3DE18}" presName="Name9" presStyleLbl="parChTrans1D2" presStyleIdx="4" presStyleCnt="8"/>
      <dgm:spPr/>
    </dgm:pt>
    <dgm:pt modelId="{3DBC8FCA-2D3E-E74A-BEB1-4100CA2320D7}" type="pres">
      <dgm:prSet presAssocID="{4C2EC929-2FF4-094A-AB0B-03D857F3DE18}" presName="connTx" presStyleLbl="parChTrans1D2" presStyleIdx="4" presStyleCnt="8"/>
      <dgm:spPr/>
    </dgm:pt>
    <dgm:pt modelId="{A22D19E3-2DE0-D94F-819B-09098B03027E}" type="pres">
      <dgm:prSet presAssocID="{A3898BEA-AC1F-2648-816B-E8CA573311CA}" presName="node" presStyleLbl="node1" presStyleIdx="4" presStyleCnt="8" custScaleX="111735" custScaleY="111735">
        <dgm:presLayoutVars>
          <dgm:bulletEnabled val="1"/>
        </dgm:presLayoutVars>
      </dgm:prSet>
      <dgm:spPr/>
    </dgm:pt>
    <dgm:pt modelId="{B01415DB-4938-5D47-88E3-9070DF26048D}" type="pres">
      <dgm:prSet presAssocID="{4082700A-F3D2-914F-BE3D-D8854CF1D596}" presName="Name9" presStyleLbl="parChTrans1D2" presStyleIdx="5" presStyleCnt="8"/>
      <dgm:spPr/>
    </dgm:pt>
    <dgm:pt modelId="{72FB86DA-DD94-3146-9714-C49F91553F76}" type="pres">
      <dgm:prSet presAssocID="{4082700A-F3D2-914F-BE3D-D8854CF1D596}" presName="connTx" presStyleLbl="parChTrans1D2" presStyleIdx="5" presStyleCnt="8"/>
      <dgm:spPr/>
    </dgm:pt>
    <dgm:pt modelId="{9763A219-48C7-6B4B-948C-C3D683759172}" type="pres">
      <dgm:prSet presAssocID="{EF1B7121-E761-8046-A1B9-31BE8E635BEC}" presName="node" presStyleLbl="node1" presStyleIdx="5" presStyleCnt="8" custScaleX="111735" custScaleY="111735">
        <dgm:presLayoutVars>
          <dgm:bulletEnabled val="1"/>
        </dgm:presLayoutVars>
      </dgm:prSet>
      <dgm:spPr/>
    </dgm:pt>
    <dgm:pt modelId="{2E37F1DE-0353-6545-9177-C12DB78FD87E}" type="pres">
      <dgm:prSet presAssocID="{2E2A5690-23FC-384C-8A2E-DBEBFB8678DE}" presName="Name9" presStyleLbl="parChTrans1D2" presStyleIdx="6" presStyleCnt="8"/>
      <dgm:spPr/>
    </dgm:pt>
    <dgm:pt modelId="{7B1547D0-F253-6646-8005-1A579D12F369}" type="pres">
      <dgm:prSet presAssocID="{2E2A5690-23FC-384C-8A2E-DBEBFB8678DE}" presName="connTx" presStyleLbl="parChTrans1D2" presStyleIdx="6" presStyleCnt="8"/>
      <dgm:spPr/>
    </dgm:pt>
    <dgm:pt modelId="{6A9F640F-4B8C-EB46-85D2-C2EC7E39687C}" type="pres">
      <dgm:prSet presAssocID="{C5CAD411-E30E-0949-8326-1AA5650221C8}" presName="node" presStyleLbl="node1" presStyleIdx="6" presStyleCnt="8" custScaleX="111735" custScaleY="111735">
        <dgm:presLayoutVars>
          <dgm:bulletEnabled val="1"/>
        </dgm:presLayoutVars>
      </dgm:prSet>
      <dgm:spPr/>
    </dgm:pt>
    <dgm:pt modelId="{2850977C-9650-204B-B80C-479EDE7AEBA1}" type="pres">
      <dgm:prSet presAssocID="{76B80CC1-C2C4-954B-8F00-12184C182993}" presName="Name9" presStyleLbl="parChTrans1D2" presStyleIdx="7" presStyleCnt="8"/>
      <dgm:spPr/>
    </dgm:pt>
    <dgm:pt modelId="{77C81893-CEED-F044-887F-0A022BDD9019}" type="pres">
      <dgm:prSet presAssocID="{76B80CC1-C2C4-954B-8F00-12184C182993}" presName="connTx" presStyleLbl="parChTrans1D2" presStyleIdx="7" presStyleCnt="8"/>
      <dgm:spPr/>
    </dgm:pt>
    <dgm:pt modelId="{8568C3E0-F49C-6B45-93E7-75E1AA3F5AFC}" type="pres">
      <dgm:prSet presAssocID="{97E5E834-AE64-A944-A267-BBE4278D32AE}" presName="node" presStyleLbl="node1" presStyleIdx="7" presStyleCnt="8" custScaleX="111735" custScaleY="111735">
        <dgm:presLayoutVars>
          <dgm:bulletEnabled val="1"/>
        </dgm:presLayoutVars>
      </dgm:prSet>
      <dgm:spPr/>
    </dgm:pt>
  </dgm:ptLst>
  <dgm:cxnLst>
    <dgm:cxn modelId="{7BF2C405-E8CE-4D4E-B718-255CA90397F2}" type="presOf" srcId="{4B37DC90-3B55-484E-8F09-120E06535102}" destId="{E73D0BE8-2000-6C4B-A79D-CA249BB2379E}" srcOrd="1" destOrd="0" presId="urn:microsoft.com/office/officeart/2005/8/layout/radial1"/>
    <dgm:cxn modelId="{AA4F7B13-8E06-2C43-BA62-85EAF8972392}" type="presOf" srcId="{50852B4B-6C7F-844A-8A9C-D034D8B34166}" destId="{72CC4234-50FF-A240-8914-FF0CBC717F3E}" srcOrd="0" destOrd="0" presId="urn:microsoft.com/office/officeart/2005/8/layout/radial1"/>
    <dgm:cxn modelId="{366DA216-B2F4-654F-9AB2-2C335DA7937F}" srcId="{B0ECCD4B-5747-134F-A0CC-AD4C438E8584}" destId="{EF1B7121-E761-8046-A1B9-31BE8E635BEC}" srcOrd="5" destOrd="0" parTransId="{4082700A-F3D2-914F-BE3D-D8854CF1D596}" sibTransId="{ADB66E26-DB93-FA42-B79F-D269786141DE}"/>
    <dgm:cxn modelId="{ACC9561A-6581-CB4D-A25F-E5530A5B6254}" type="presOf" srcId="{7AB00AB5-7BC2-6948-B435-4C32B06097D4}" destId="{AC8E077B-B841-FE46-8841-C1B64815796E}" srcOrd="0" destOrd="0" presId="urn:microsoft.com/office/officeart/2005/8/layout/radial1"/>
    <dgm:cxn modelId="{4550202B-762D-7741-9600-38C69E499295}" srcId="{0BFB3F5E-79B9-B844-97F4-3F940DE4F3D8}" destId="{B0ECCD4B-5747-134F-A0CC-AD4C438E8584}" srcOrd="0" destOrd="0" parTransId="{2E38E1BC-B4FD-7D4F-A659-3E0DCA92D36E}" sibTransId="{C9C6F3F8-A3D1-1941-BC13-56466435832F}"/>
    <dgm:cxn modelId="{C43F3741-8778-CE42-AC53-C279014F82BE}" srcId="{B0ECCD4B-5747-134F-A0CC-AD4C438E8584}" destId="{97E5E834-AE64-A944-A267-BBE4278D32AE}" srcOrd="7" destOrd="0" parTransId="{76B80CC1-C2C4-954B-8F00-12184C182993}" sibTransId="{4DBAF451-62BE-F447-A248-6AEFA88696F5}"/>
    <dgm:cxn modelId="{B456B34E-0438-1C49-BDB1-9A6F28B9BF68}" type="presOf" srcId="{0A33FEDB-5B4C-B24A-8D95-3202A80703F6}" destId="{66C925F9-3C23-E94E-AC9D-A8920356ED85}" srcOrd="0" destOrd="0" presId="urn:microsoft.com/office/officeart/2005/8/layout/radial1"/>
    <dgm:cxn modelId="{5F69C154-2BD8-5248-BAE4-0F894EB7E561}" type="presOf" srcId="{FF6EC9C0-207D-2747-A438-E4EB6D2C6199}" destId="{D10D9B4D-64F4-5B42-87D6-A373A7279FA4}" srcOrd="0" destOrd="0" presId="urn:microsoft.com/office/officeart/2005/8/layout/radial1"/>
    <dgm:cxn modelId="{66EC0D5E-05B9-CF45-AA19-316EDDE07AD9}" type="presOf" srcId="{4B37DC90-3B55-484E-8F09-120E06535102}" destId="{0F53816E-1C9A-DB4E-8637-DDCA5E97CABD}" srcOrd="0" destOrd="0" presId="urn:microsoft.com/office/officeart/2005/8/layout/radial1"/>
    <dgm:cxn modelId="{4435D260-E0BE-1344-B546-329AE9396B65}" type="presOf" srcId="{B0ECCD4B-5747-134F-A0CC-AD4C438E8584}" destId="{30489093-6785-BD47-AE4E-3AE1FE26F1D6}" srcOrd="0" destOrd="0" presId="urn:microsoft.com/office/officeart/2005/8/layout/radial1"/>
    <dgm:cxn modelId="{6198CC75-051A-334E-9E24-CA60A83B73CC}" type="presOf" srcId="{4082700A-F3D2-914F-BE3D-D8854CF1D596}" destId="{72FB86DA-DD94-3146-9714-C49F91553F76}" srcOrd="1" destOrd="0" presId="urn:microsoft.com/office/officeart/2005/8/layout/radial1"/>
    <dgm:cxn modelId="{EF99917B-0F46-AD4A-8CE2-904286DAC74F}" type="presOf" srcId="{0BFB3F5E-79B9-B844-97F4-3F940DE4F3D8}" destId="{8DB032D5-2472-DF4E-9013-5E6A1E0E6683}" srcOrd="0" destOrd="0" presId="urn:microsoft.com/office/officeart/2005/8/layout/radial1"/>
    <dgm:cxn modelId="{E2794B88-D885-C944-9BA7-7AC8AFECAB4E}" type="presOf" srcId="{E299CEDA-30A3-424E-BEC5-1890F78CC117}" destId="{F6B42790-14D7-2248-8485-8CF7EA3FCEC7}" srcOrd="0" destOrd="0" presId="urn:microsoft.com/office/officeart/2005/8/layout/radial1"/>
    <dgm:cxn modelId="{EF91D68B-8464-0148-9166-A4100D4B91C9}" type="presOf" srcId="{76B80CC1-C2C4-954B-8F00-12184C182993}" destId="{77C81893-CEED-F044-887F-0A022BDD9019}" srcOrd="1" destOrd="0" presId="urn:microsoft.com/office/officeart/2005/8/layout/radial1"/>
    <dgm:cxn modelId="{26E0638C-8F24-CA4A-8BD4-0AC62EDC1E6D}" type="presOf" srcId="{4C2EC929-2FF4-094A-AB0B-03D857F3DE18}" destId="{3DBC8FCA-2D3E-E74A-BEB1-4100CA2320D7}" srcOrd="1" destOrd="0" presId="urn:microsoft.com/office/officeart/2005/8/layout/radial1"/>
    <dgm:cxn modelId="{32037090-A2FD-5B4C-9AE5-E7779D49A1DE}" type="presOf" srcId="{2E2A5690-23FC-384C-8A2E-DBEBFB8678DE}" destId="{7B1547D0-F253-6646-8005-1A579D12F369}" srcOrd="1" destOrd="0" presId="urn:microsoft.com/office/officeart/2005/8/layout/radial1"/>
    <dgm:cxn modelId="{367DD496-C1A7-9141-959B-D42274BF326C}" type="presOf" srcId="{97E5E834-AE64-A944-A267-BBE4278D32AE}" destId="{8568C3E0-F49C-6B45-93E7-75E1AA3F5AFC}" srcOrd="0" destOrd="0" presId="urn:microsoft.com/office/officeart/2005/8/layout/radial1"/>
    <dgm:cxn modelId="{7774E8A0-959F-1440-9A93-F1B56DCC346B}" type="presOf" srcId="{A3898BEA-AC1F-2648-816B-E8CA573311CA}" destId="{A22D19E3-2DE0-D94F-819B-09098B03027E}" srcOrd="0" destOrd="0" presId="urn:microsoft.com/office/officeart/2005/8/layout/radial1"/>
    <dgm:cxn modelId="{308782A7-7CE4-CC41-A5D8-B703D112D4E9}" type="presOf" srcId="{EF1B7121-E761-8046-A1B9-31BE8E635BEC}" destId="{9763A219-48C7-6B4B-948C-C3D683759172}" srcOrd="0" destOrd="0" presId="urn:microsoft.com/office/officeart/2005/8/layout/radial1"/>
    <dgm:cxn modelId="{9E738FAF-3993-4A42-82C4-245AA66EEE85}" srcId="{B0ECCD4B-5747-134F-A0CC-AD4C438E8584}" destId="{C5CAD411-E30E-0949-8326-1AA5650221C8}" srcOrd="6" destOrd="0" parTransId="{2E2A5690-23FC-384C-8A2E-DBEBFB8678DE}" sibTransId="{DDC838B2-F9A9-4147-AFD8-9CF06072E31E}"/>
    <dgm:cxn modelId="{9E72C1B2-AC6F-374A-A29E-FD8D7EAA28D1}" srcId="{B0ECCD4B-5747-134F-A0CC-AD4C438E8584}" destId="{8675FFD6-E209-BC41-8A76-014059C6F7FD}" srcOrd="2" destOrd="0" parTransId="{50852B4B-6C7F-844A-8A9C-D034D8B34166}" sibTransId="{5CAA98C3-DD8F-F040-B548-43E65D359D71}"/>
    <dgm:cxn modelId="{D43F13B3-EA0D-3541-BDBB-F7B95F81129D}" type="presOf" srcId="{4C2EC929-2FF4-094A-AB0B-03D857F3DE18}" destId="{9E44CE55-48F6-7144-8F78-42E0BA352251}" srcOrd="0" destOrd="0" presId="urn:microsoft.com/office/officeart/2005/8/layout/radial1"/>
    <dgm:cxn modelId="{8128FDC7-29A7-DD44-89D1-BA0F53C3DAB4}" type="presOf" srcId="{50852B4B-6C7F-844A-8A9C-D034D8B34166}" destId="{A4BC970F-32F0-2F4B-9199-F8D1D4A05AFA}" srcOrd="1" destOrd="0" presId="urn:microsoft.com/office/officeart/2005/8/layout/radial1"/>
    <dgm:cxn modelId="{38F839C8-B520-8A4E-877F-42AC3A7850FF}" type="presOf" srcId="{0A33FEDB-5B4C-B24A-8D95-3202A80703F6}" destId="{420759E9-0857-D94D-8B01-EC01BB30B47E}" srcOrd="1" destOrd="0" presId="urn:microsoft.com/office/officeart/2005/8/layout/radial1"/>
    <dgm:cxn modelId="{91B984C8-2E58-B949-9929-8704AE6F03E3}" type="presOf" srcId="{76B80CC1-C2C4-954B-8F00-12184C182993}" destId="{2850977C-9650-204B-B80C-479EDE7AEBA1}" srcOrd="0" destOrd="0" presId="urn:microsoft.com/office/officeart/2005/8/layout/radial1"/>
    <dgm:cxn modelId="{A59000C9-3DDB-1E4B-8A6A-B8CF29DEBD82}" type="presOf" srcId="{E299CEDA-30A3-424E-BEC5-1890F78CC117}" destId="{178BAF24-FA7F-9841-B00C-0A6C557FE73E}" srcOrd="1" destOrd="0" presId="urn:microsoft.com/office/officeart/2005/8/layout/radial1"/>
    <dgm:cxn modelId="{63AA96CA-5487-1249-98AF-8CA0C9B10AE3}" type="presOf" srcId="{9A7D026B-F8FA-1546-8760-6FD438BFFF18}" destId="{018D21E0-E1BB-5143-AE44-EF7EC89610AB}" srcOrd="0" destOrd="0" presId="urn:microsoft.com/office/officeart/2005/8/layout/radial1"/>
    <dgm:cxn modelId="{4E576DCB-669A-FF42-9D57-FF3752B2236F}" srcId="{B0ECCD4B-5747-134F-A0CC-AD4C438E8584}" destId="{A3898BEA-AC1F-2648-816B-E8CA573311CA}" srcOrd="4" destOrd="0" parTransId="{4C2EC929-2FF4-094A-AB0B-03D857F3DE18}" sibTransId="{43939D8D-FA02-E14A-81D3-0ACFF45FF018}"/>
    <dgm:cxn modelId="{683EF6D1-AB50-4B49-AA94-25DB7CC6F026}" type="presOf" srcId="{8675FFD6-E209-BC41-8A76-014059C6F7FD}" destId="{BF4199E6-863D-2343-A940-EA73216B093D}" srcOrd="0" destOrd="0" presId="urn:microsoft.com/office/officeart/2005/8/layout/radial1"/>
    <dgm:cxn modelId="{09EB73D4-F68F-264D-908D-8BC6F712302E}" type="presOf" srcId="{C5CAD411-E30E-0949-8326-1AA5650221C8}" destId="{6A9F640F-4B8C-EB46-85D2-C2EC7E39687C}" srcOrd="0" destOrd="0" presId="urn:microsoft.com/office/officeart/2005/8/layout/radial1"/>
    <dgm:cxn modelId="{6CBC26DC-8B40-6941-A5BA-B5BA066F07D8}" type="presOf" srcId="{4082700A-F3D2-914F-BE3D-D8854CF1D596}" destId="{B01415DB-4938-5D47-88E3-9070DF26048D}" srcOrd="0" destOrd="0" presId="urn:microsoft.com/office/officeart/2005/8/layout/radial1"/>
    <dgm:cxn modelId="{14F0D8DD-D283-614C-B9A6-1888E764BC09}" srcId="{B0ECCD4B-5747-134F-A0CC-AD4C438E8584}" destId="{FF6EC9C0-207D-2747-A438-E4EB6D2C6199}" srcOrd="0" destOrd="0" parTransId="{4B37DC90-3B55-484E-8F09-120E06535102}" sibTransId="{3AA3409C-62B8-5B48-A425-0587D84E924D}"/>
    <dgm:cxn modelId="{8BDE27EE-6CD6-314A-983C-F0B17E717ADA}" type="presOf" srcId="{2E2A5690-23FC-384C-8A2E-DBEBFB8678DE}" destId="{2E37F1DE-0353-6545-9177-C12DB78FD87E}" srcOrd="0" destOrd="0" presId="urn:microsoft.com/office/officeart/2005/8/layout/radial1"/>
    <dgm:cxn modelId="{D0DCEDF1-9530-E54E-90D5-F39C25E77D5C}" srcId="{B0ECCD4B-5747-134F-A0CC-AD4C438E8584}" destId="{7AB00AB5-7BC2-6948-B435-4C32B06097D4}" srcOrd="1" destOrd="0" parTransId="{0A33FEDB-5B4C-B24A-8D95-3202A80703F6}" sibTransId="{BB8565A1-FFA3-5045-913E-0531B0FA2C05}"/>
    <dgm:cxn modelId="{A5D194F9-901A-8F47-B4AB-29FDBCD8F900}" srcId="{B0ECCD4B-5747-134F-A0CC-AD4C438E8584}" destId="{9A7D026B-F8FA-1546-8760-6FD438BFFF18}" srcOrd="3" destOrd="0" parTransId="{E299CEDA-30A3-424E-BEC5-1890F78CC117}" sibTransId="{1989306E-A49F-4E4B-A9AB-637BBBE4D160}"/>
    <dgm:cxn modelId="{20E209B0-6153-D64D-9A0A-FB642BD1D789}" type="presParOf" srcId="{8DB032D5-2472-DF4E-9013-5E6A1E0E6683}" destId="{30489093-6785-BD47-AE4E-3AE1FE26F1D6}" srcOrd="0" destOrd="0" presId="urn:microsoft.com/office/officeart/2005/8/layout/radial1"/>
    <dgm:cxn modelId="{70F292F5-0D55-804E-A633-46A4197922B9}" type="presParOf" srcId="{8DB032D5-2472-DF4E-9013-5E6A1E0E6683}" destId="{0F53816E-1C9A-DB4E-8637-DDCA5E97CABD}" srcOrd="1" destOrd="0" presId="urn:microsoft.com/office/officeart/2005/8/layout/radial1"/>
    <dgm:cxn modelId="{A2C30114-79D0-6548-BE56-A991019528BC}" type="presParOf" srcId="{0F53816E-1C9A-DB4E-8637-DDCA5E97CABD}" destId="{E73D0BE8-2000-6C4B-A79D-CA249BB2379E}" srcOrd="0" destOrd="0" presId="urn:microsoft.com/office/officeart/2005/8/layout/radial1"/>
    <dgm:cxn modelId="{60BFC0D0-1A2A-5143-A25D-6F7A7E0893C9}" type="presParOf" srcId="{8DB032D5-2472-DF4E-9013-5E6A1E0E6683}" destId="{D10D9B4D-64F4-5B42-87D6-A373A7279FA4}" srcOrd="2" destOrd="0" presId="urn:microsoft.com/office/officeart/2005/8/layout/radial1"/>
    <dgm:cxn modelId="{3ED077AA-A021-F041-A0BF-DC2189C1A0B2}" type="presParOf" srcId="{8DB032D5-2472-DF4E-9013-5E6A1E0E6683}" destId="{66C925F9-3C23-E94E-AC9D-A8920356ED85}" srcOrd="3" destOrd="0" presId="urn:microsoft.com/office/officeart/2005/8/layout/radial1"/>
    <dgm:cxn modelId="{C1089AB4-AB55-0742-81A9-911CA5B9D3FE}" type="presParOf" srcId="{66C925F9-3C23-E94E-AC9D-A8920356ED85}" destId="{420759E9-0857-D94D-8B01-EC01BB30B47E}" srcOrd="0" destOrd="0" presId="urn:microsoft.com/office/officeart/2005/8/layout/radial1"/>
    <dgm:cxn modelId="{7FC8441D-260F-C64F-9125-2974E8E8A6BE}" type="presParOf" srcId="{8DB032D5-2472-DF4E-9013-5E6A1E0E6683}" destId="{AC8E077B-B841-FE46-8841-C1B64815796E}" srcOrd="4" destOrd="0" presId="urn:microsoft.com/office/officeart/2005/8/layout/radial1"/>
    <dgm:cxn modelId="{8A38669B-0EAF-EA45-A476-F06734383BCB}" type="presParOf" srcId="{8DB032D5-2472-DF4E-9013-5E6A1E0E6683}" destId="{72CC4234-50FF-A240-8914-FF0CBC717F3E}" srcOrd="5" destOrd="0" presId="urn:microsoft.com/office/officeart/2005/8/layout/radial1"/>
    <dgm:cxn modelId="{B6DB5B5A-FBF6-6247-A2F1-6786F2B022F1}" type="presParOf" srcId="{72CC4234-50FF-A240-8914-FF0CBC717F3E}" destId="{A4BC970F-32F0-2F4B-9199-F8D1D4A05AFA}" srcOrd="0" destOrd="0" presId="urn:microsoft.com/office/officeart/2005/8/layout/radial1"/>
    <dgm:cxn modelId="{149B19FA-8F8D-BE4C-BEBC-AE9BB27E265C}" type="presParOf" srcId="{8DB032D5-2472-DF4E-9013-5E6A1E0E6683}" destId="{BF4199E6-863D-2343-A940-EA73216B093D}" srcOrd="6" destOrd="0" presId="urn:microsoft.com/office/officeart/2005/8/layout/radial1"/>
    <dgm:cxn modelId="{9E3E1998-BB9E-874C-A19C-8A71C0BD1043}" type="presParOf" srcId="{8DB032D5-2472-DF4E-9013-5E6A1E0E6683}" destId="{F6B42790-14D7-2248-8485-8CF7EA3FCEC7}" srcOrd="7" destOrd="0" presId="urn:microsoft.com/office/officeart/2005/8/layout/radial1"/>
    <dgm:cxn modelId="{1314C682-F3CD-DF4C-A69D-AC3AD446314C}" type="presParOf" srcId="{F6B42790-14D7-2248-8485-8CF7EA3FCEC7}" destId="{178BAF24-FA7F-9841-B00C-0A6C557FE73E}" srcOrd="0" destOrd="0" presId="urn:microsoft.com/office/officeart/2005/8/layout/radial1"/>
    <dgm:cxn modelId="{FB32348E-3A4C-F747-BF6F-65A9646A7E4C}" type="presParOf" srcId="{8DB032D5-2472-DF4E-9013-5E6A1E0E6683}" destId="{018D21E0-E1BB-5143-AE44-EF7EC89610AB}" srcOrd="8" destOrd="0" presId="urn:microsoft.com/office/officeart/2005/8/layout/radial1"/>
    <dgm:cxn modelId="{6EB49D26-7372-9A48-84BA-34DAFF4F9509}" type="presParOf" srcId="{8DB032D5-2472-DF4E-9013-5E6A1E0E6683}" destId="{9E44CE55-48F6-7144-8F78-42E0BA352251}" srcOrd="9" destOrd="0" presId="urn:microsoft.com/office/officeart/2005/8/layout/radial1"/>
    <dgm:cxn modelId="{EE2D5C82-1EBC-2343-86A1-85D401661EF1}" type="presParOf" srcId="{9E44CE55-48F6-7144-8F78-42E0BA352251}" destId="{3DBC8FCA-2D3E-E74A-BEB1-4100CA2320D7}" srcOrd="0" destOrd="0" presId="urn:microsoft.com/office/officeart/2005/8/layout/radial1"/>
    <dgm:cxn modelId="{AA3850A1-9912-1142-BA19-DC07D905ED8E}" type="presParOf" srcId="{8DB032D5-2472-DF4E-9013-5E6A1E0E6683}" destId="{A22D19E3-2DE0-D94F-819B-09098B03027E}" srcOrd="10" destOrd="0" presId="urn:microsoft.com/office/officeart/2005/8/layout/radial1"/>
    <dgm:cxn modelId="{95583FBA-13C3-CA42-8393-3DDF516CD428}" type="presParOf" srcId="{8DB032D5-2472-DF4E-9013-5E6A1E0E6683}" destId="{B01415DB-4938-5D47-88E3-9070DF26048D}" srcOrd="11" destOrd="0" presId="urn:microsoft.com/office/officeart/2005/8/layout/radial1"/>
    <dgm:cxn modelId="{3B853C5E-30C6-1644-B87A-4F37ED0AC359}" type="presParOf" srcId="{B01415DB-4938-5D47-88E3-9070DF26048D}" destId="{72FB86DA-DD94-3146-9714-C49F91553F76}" srcOrd="0" destOrd="0" presId="urn:microsoft.com/office/officeart/2005/8/layout/radial1"/>
    <dgm:cxn modelId="{596B5CD4-5E76-3144-A685-3500B0A8027A}" type="presParOf" srcId="{8DB032D5-2472-DF4E-9013-5E6A1E0E6683}" destId="{9763A219-48C7-6B4B-948C-C3D683759172}" srcOrd="12" destOrd="0" presId="urn:microsoft.com/office/officeart/2005/8/layout/radial1"/>
    <dgm:cxn modelId="{8696D1B9-0810-F14F-A87A-28141F0ADC0C}" type="presParOf" srcId="{8DB032D5-2472-DF4E-9013-5E6A1E0E6683}" destId="{2E37F1DE-0353-6545-9177-C12DB78FD87E}" srcOrd="13" destOrd="0" presId="urn:microsoft.com/office/officeart/2005/8/layout/radial1"/>
    <dgm:cxn modelId="{79B9FC14-0A2E-9E44-823D-20E4BF9AD22F}" type="presParOf" srcId="{2E37F1DE-0353-6545-9177-C12DB78FD87E}" destId="{7B1547D0-F253-6646-8005-1A579D12F369}" srcOrd="0" destOrd="0" presId="urn:microsoft.com/office/officeart/2005/8/layout/radial1"/>
    <dgm:cxn modelId="{6702F188-CF4F-E141-89F5-766E7D1F2D6F}" type="presParOf" srcId="{8DB032D5-2472-DF4E-9013-5E6A1E0E6683}" destId="{6A9F640F-4B8C-EB46-85D2-C2EC7E39687C}" srcOrd="14" destOrd="0" presId="urn:microsoft.com/office/officeart/2005/8/layout/radial1"/>
    <dgm:cxn modelId="{2AB8CF57-BA9E-3047-A936-FCD66E215A0A}" type="presParOf" srcId="{8DB032D5-2472-DF4E-9013-5E6A1E0E6683}" destId="{2850977C-9650-204B-B80C-479EDE7AEBA1}" srcOrd="15" destOrd="0" presId="urn:microsoft.com/office/officeart/2005/8/layout/radial1"/>
    <dgm:cxn modelId="{014A6C0D-04F8-0D46-ADC9-DE5F2D3B5248}" type="presParOf" srcId="{2850977C-9650-204B-B80C-479EDE7AEBA1}" destId="{77C81893-CEED-F044-887F-0A022BDD9019}" srcOrd="0" destOrd="0" presId="urn:microsoft.com/office/officeart/2005/8/layout/radial1"/>
    <dgm:cxn modelId="{24386ED9-5ACA-3640-B6ED-BBEF12C98960}" type="presParOf" srcId="{8DB032D5-2472-DF4E-9013-5E6A1E0E6683}" destId="{8568C3E0-F49C-6B45-93E7-75E1AA3F5AFC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EBDBC95-C20F-314A-AD26-068C37F8674B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32F29D40-DC05-9644-9621-82623C4FBC19}">
      <dgm:prSet phldrT="[Text]" custT="1"/>
      <dgm:spPr/>
      <dgm:t>
        <a:bodyPr/>
        <a:lstStyle/>
        <a:p>
          <a:r>
            <a:rPr lang="en-US" sz="1800" dirty="0"/>
            <a:t>Social, Emotional, and Cognitive Impairment</a:t>
          </a:r>
        </a:p>
      </dgm:t>
    </dgm:pt>
    <dgm:pt modelId="{8B3CD967-08B8-F949-8AE6-76555CA9A553}" type="parTrans" cxnId="{2C9A21B4-412B-EC45-94A8-B1CD86788AF6}">
      <dgm:prSet/>
      <dgm:spPr/>
      <dgm:t>
        <a:bodyPr/>
        <a:lstStyle/>
        <a:p>
          <a:endParaRPr lang="en-US"/>
        </a:p>
      </dgm:t>
    </dgm:pt>
    <dgm:pt modelId="{A642C6B6-7CB7-4C47-B62E-E0C4BB8A5D85}" type="sibTrans" cxnId="{2C9A21B4-412B-EC45-94A8-B1CD86788AF6}">
      <dgm:prSet/>
      <dgm:spPr/>
      <dgm:t>
        <a:bodyPr/>
        <a:lstStyle/>
        <a:p>
          <a:endParaRPr lang="en-US"/>
        </a:p>
      </dgm:t>
    </dgm:pt>
    <dgm:pt modelId="{6F9F198E-A7DC-264E-82C6-D06FCEF2C784}">
      <dgm:prSet phldrT="[Text]" custT="1"/>
      <dgm:spPr/>
      <dgm:t>
        <a:bodyPr/>
        <a:lstStyle/>
        <a:p>
          <a:r>
            <a:rPr lang="en-US" sz="1800" dirty="0"/>
            <a:t>Disrupted</a:t>
          </a:r>
          <a:r>
            <a:rPr lang="en-US" sz="1400" dirty="0"/>
            <a:t> </a:t>
          </a:r>
          <a:r>
            <a:rPr lang="en-US" sz="1800" dirty="0"/>
            <a:t>Neurodevelopment</a:t>
          </a:r>
        </a:p>
      </dgm:t>
    </dgm:pt>
    <dgm:pt modelId="{E180D52F-90A4-1244-8A3E-CCE0C604EC7E}" type="parTrans" cxnId="{F3FBC605-D100-564A-BD8C-6B561E58EBA1}">
      <dgm:prSet/>
      <dgm:spPr/>
      <dgm:t>
        <a:bodyPr/>
        <a:lstStyle/>
        <a:p>
          <a:endParaRPr lang="en-US"/>
        </a:p>
      </dgm:t>
    </dgm:pt>
    <dgm:pt modelId="{BBCB0E7C-F4C2-3D49-89C0-B57DFF6EE1A8}" type="sibTrans" cxnId="{F3FBC605-D100-564A-BD8C-6B561E58EBA1}">
      <dgm:prSet/>
      <dgm:spPr/>
      <dgm:t>
        <a:bodyPr/>
        <a:lstStyle/>
        <a:p>
          <a:endParaRPr lang="en-US"/>
        </a:p>
      </dgm:t>
    </dgm:pt>
    <dgm:pt modelId="{F9259679-3A03-2241-A308-DA007A7005EF}">
      <dgm:prSet phldrT="[Text]" custT="1"/>
      <dgm:spPr/>
      <dgm:t>
        <a:bodyPr/>
        <a:lstStyle/>
        <a:p>
          <a:r>
            <a:rPr lang="en-US" sz="1800" dirty="0"/>
            <a:t>Adverse Childhood Experiences</a:t>
          </a:r>
        </a:p>
      </dgm:t>
    </dgm:pt>
    <dgm:pt modelId="{BF970534-EFE3-0E4D-A63E-6ECE49A411BE}" type="parTrans" cxnId="{8838ABD7-358E-6F46-BF96-1F0AD50B8059}">
      <dgm:prSet/>
      <dgm:spPr/>
      <dgm:t>
        <a:bodyPr/>
        <a:lstStyle/>
        <a:p>
          <a:endParaRPr lang="en-US"/>
        </a:p>
      </dgm:t>
    </dgm:pt>
    <dgm:pt modelId="{56C0D9FB-0DC1-7847-86DB-79AD0FFAF076}" type="sibTrans" cxnId="{8838ABD7-358E-6F46-BF96-1F0AD50B8059}">
      <dgm:prSet/>
      <dgm:spPr/>
      <dgm:t>
        <a:bodyPr/>
        <a:lstStyle/>
        <a:p>
          <a:endParaRPr lang="en-US"/>
        </a:p>
      </dgm:t>
    </dgm:pt>
    <dgm:pt modelId="{7FF889A9-F0B8-B04F-B76A-FD05B1F011CA}">
      <dgm:prSet phldrT="[Text]" custT="1"/>
      <dgm:spPr/>
      <dgm:t>
        <a:bodyPr/>
        <a:lstStyle/>
        <a:p>
          <a:r>
            <a:rPr lang="en-US" sz="1800" dirty="0"/>
            <a:t>Adoption of Health-risk Behaviors</a:t>
          </a:r>
        </a:p>
      </dgm:t>
    </dgm:pt>
    <dgm:pt modelId="{9B0894D1-0405-B045-96C8-F8A0192DFE79}" type="parTrans" cxnId="{6DD632E4-8984-EB41-8C52-10C1A9B8C0B6}">
      <dgm:prSet/>
      <dgm:spPr/>
      <dgm:t>
        <a:bodyPr/>
        <a:lstStyle/>
        <a:p>
          <a:endParaRPr lang="en-US"/>
        </a:p>
      </dgm:t>
    </dgm:pt>
    <dgm:pt modelId="{ABF690B8-10B7-C140-A421-27E4EF9E9876}" type="sibTrans" cxnId="{6DD632E4-8984-EB41-8C52-10C1A9B8C0B6}">
      <dgm:prSet/>
      <dgm:spPr/>
      <dgm:t>
        <a:bodyPr/>
        <a:lstStyle/>
        <a:p>
          <a:endParaRPr lang="en-US"/>
        </a:p>
      </dgm:t>
    </dgm:pt>
    <dgm:pt modelId="{F32460DA-29E9-C247-8B74-67CEAB74FEFE}">
      <dgm:prSet phldrT="[Text]" custT="1"/>
      <dgm:spPr/>
      <dgm:t>
        <a:bodyPr/>
        <a:lstStyle/>
        <a:p>
          <a:r>
            <a:rPr lang="en-US" sz="1800" dirty="0"/>
            <a:t>Disease, Disability, and Social Problems</a:t>
          </a:r>
        </a:p>
      </dgm:t>
    </dgm:pt>
    <dgm:pt modelId="{0169C34F-59A1-6142-8BFE-C497DC3A8CBA}" type="parTrans" cxnId="{A76AE626-06AC-EE42-8A3B-2F6B7C9DC87B}">
      <dgm:prSet/>
      <dgm:spPr/>
      <dgm:t>
        <a:bodyPr/>
        <a:lstStyle/>
        <a:p>
          <a:endParaRPr lang="en-US"/>
        </a:p>
      </dgm:t>
    </dgm:pt>
    <dgm:pt modelId="{376790FE-6B46-1547-8701-802B3311515B}" type="sibTrans" cxnId="{A76AE626-06AC-EE42-8A3B-2F6B7C9DC87B}">
      <dgm:prSet/>
      <dgm:spPr/>
      <dgm:t>
        <a:bodyPr/>
        <a:lstStyle/>
        <a:p>
          <a:endParaRPr lang="en-US"/>
        </a:p>
      </dgm:t>
    </dgm:pt>
    <dgm:pt modelId="{E60FA2FE-3572-9A4C-ADAE-BAD97FCBEDA1}">
      <dgm:prSet phldrT="[Text]" custT="1"/>
      <dgm:spPr/>
      <dgm:t>
        <a:bodyPr/>
        <a:lstStyle/>
        <a:p>
          <a:endParaRPr lang="en-US" sz="1800" dirty="0"/>
        </a:p>
        <a:p>
          <a:r>
            <a:rPr lang="en-US" sz="1800" dirty="0"/>
            <a:t>Early</a:t>
          </a:r>
          <a:r>
            <a:rPr lang="en-US" sz="2400" dirty="0"/>
            <a:t> </a:t>
          </a:r>
          <a:r>
            <a:rPr lang="en-US" sz="1800" dirty="0"/>
            <a:t>Death</a:t>
          </a:r>
        </a:p>
      </dgm:t>
    </dgm:pt>
    <dgm:pt modelId="{059E7C46-9829-9345-82FE-57EBA672BAEA}" type="parTrans" cxnId="{8AD3C5DE-DF82-D844-9FB4-46421E9AA7D2}">
      <dgm:prSet/>
      <dgm:spPr/>
      <dgm:t>
        <a:bodyPr/>
        <a:lstStyle/>
        <a:p>
          <a:endParaRPr lang="en-US"/>
        </a:p>
      </dgm:t>
    </dgm:pt>
    <dgm:pt modelId="{E26ABF30-73C1-C34B-9223-62769D696926}" type="sibTrans" cxnId="{8AD3C5DE-DF82-D844-9FB4-46421E9AA7D2}">
      <dgm:prSet/>
      <dgm:spPr/>
      <dgm:t>
        <a:bodyPr/>
        <a:lstStyle/>
        <a:p>
          <a:endParaRPr lang="en-US"/>
        </a:p>
      </dgm:t>
    </dgm:pt>
    <dgm:pt modelId="{F33E5C6D-0E92-B948-BC4C-897C98FBECC3}">
      <dgm:prSet phldrT="[Text]" custT="1"/>
      <dgm:spPr/>
      <dgm:t>
        <a:bodyPr/>
        <a:lstStyle/>
        <a:p>
          <a:endParaRPr lang="en-US" sz="1800" dirty="0"/>
        </a:p>
      </dgm:t>
    </dgm:pt>
    <dgm:pt modelId="{B8F8137D-60C0-A644-9FE2-3085FCD196FD}" type="sibTrans" cxnId="{3F6DD653-931B-E641-B575-0D7C8D64EDE5}">
      <dgm:prSet/>
      <dgm:spPr/>
      <dgm:t>
        <a:bodyPr/>
        <a:lstStyle/>
        <a:p>
          <a:endParaRPr lang="en-US"/>
        </a:p>
      </dgm:t>
    </dgm:pt>
    <dgm:pt modelId="{DBDE82A9-89A3-E041-90D6-65BB81E19050}" type="parTrans" cxnId="{3F6DD653-931B-E641-B575-0D7C8D64EDE5}">
      <dgm:prSet/>
      <dgm:spPr/>
      <dgm:t>
        <a:bodyPr/>
        <a:lstStyle/>
        <a:p>
          <a:endParaRPr lang="en-US"/>
        </a:p>
      </dgm:t>
    </dgm:pt>
    <dgm:pt modelId="{4AC359C2-27B9-CC43-8DE2-0D1178110359}">
      <dgm:prSet phldrT="[Text]" custT="1"/>
      <dgm:spPr/>
      <dgm:t>
        <a:bodyPr/>
        <a:lstStyle/>
        <a:p>
          <a:endParaRPr lang="en-US" sz="1800" dirty="0"/>
        </a:p>
      </dgm:t>
    </dgm:pt>
    <dgm:pt modelId="{B0CAB0A1-B35F-A54D-81A2-A110AB3944A2}" type="sibTrans" cxnId="{6977317B-13DE-AC43-AD48-162C44FBCA01}">
      <dgm:prSet/>
      <dgm:spPr/>
      <dgm:t>
        <a:bodyPr/>
        <a:lstStyle/>
        <a:p>
          <a:endParaRPr lang="en-US"/>
        </a:p>
      </dgm:t>
    </dgm:pt>
    <dgm:pt modelId="{C336CDB1-861C-F542-9100-BDD8221B931D}" type="parTrans" cxnId="{6977317B-13DE-AC43-AD48-162C44FBCA01}">
      <dgm:prSet/>
      <dgm:spPr/>
      <dgm:t>
        <a:bodyPr/>
        <a:lstStyle/>
        <a:p>
          <a:endParaRPr lang="en-US"/>
        </a:p>
      </dgm:t>
    </dgm:pt>
    <dgm:pt modelId="{4590915F-D4F8-5B41-ADD5-5DECCAA31162}" type="pres">
      <dgm:prSet presAssocID="{CEBDBC95-C20F-314A-AD26-068C37F8674B}" presName="Name0" presStyleCnt="0">
        <dgm:presLayoutVars>
          <dgm:dir/>
          <dgm:animLvl val="lvl"/>
          <dgm:resizeHandles val="exact"/>
        </dgm:presLayoutVars>
      </dgm:prSet>
      <dgm:spPr/>
    </dgm:pt>
    <dgm:pt modelId="{15F9B417-F6EF-384F-B7EA-018E8FD7F277}" type="pres">
      <dgm:prSet presAssocID="{E60FA2FE-3572-9A4C-ADAE-BAD97FCBEDA1}" presName="Name8" presStyleCnt="0"/>
      <dgm:spPr/>
    </dgm:pt>
    <dgm:pt modelId="{217470BD-DF61-754F-96BD-C89CD60F4984}" type="pres">
      <dgm:prSet presAssocID="{E60FA2FE-3572-9A4C-ADAE-BAD97FCBEDA1}" presName="level" presStyleLbl="node1" presStyleIdx="0" presStyleCnt="8">
        <dgm:presLayoutVars>
          <dgm:chMax val="1"/>
          <dgm:bulletEnabled val="1"/>
        </dgm:presLayoutVars>
      </dgm:prSet>
      <dgm:spPr/>
    </dgm:pt>
    <dgm:pt modelId="{46902E03-BAE9-0E47-B32E-86C1BF82C126}" type="pres">
      <dgm:prSet presAssocID="{E60FA2FE-3572-9A4C-ADAE-BAD97FCBEDA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5C9F2A1-E9DB-7442-BAFC-6D5E5C05CE07}" type="pres">
      <dgm:prSet presAssocID="{F32460DA-29E9-C247-8B74-67CEAB74FEFE}" presName="Name8" presStyleCnt="0"/>
      <dgm:spPr/>
    </dgm:pt>
    <dgm:pt modelId="{FD604C28-F943-8E45-9977-2C0535C0DBF7}" type="pres">
      <dgm:prSet presAssocID="{F32460DA-29E9-C247-8B74-67CEAB74FEFE}" presName="level" presStyleLbl="node1" presStyleIdx="1" presStyleCnt="8" custScaleY="120454">
        <dgm:presLayoutVars>
          <dgm:chMax val="1"/>
          <dgm:bulletEnabled val="1"/>
        </dgm:presLayoutVars>
      </dgm:prSet>
      <dgm:spPr/>
    </dgm:pt>
    <dgm:pt modelId="{FF95CF35-2E3F-9944-9ED5-B0A841EDC098}" type="pres">
      <dgm:prSet presAssocID="{F32460DA-29E9-C247-8B74-67CEAB74FEF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8D4BAC0-6C7D-5347-801A-049F022A2AFE}" type="pres">
      <dgm:prSet presAssocID="{7FF889A9-F0B8-B04F-B76A-FD05B1F011CA}" presName="Name8" presStyleCnt="0"/>
      <dgm:spPr/>
    </dgm:pt>
    <dgm:pt modelId="{0F0164B1-2C53-A048-82F7-A3B4191805B5}" type="pres">
      <dgm:prSet presAssocID="{7FF889A9-F0B8-B04F-B76A-FD05B1F011CA}" presName="level" presStyleLbl="node1" presStyleIdx="2" presStyleCnt="8" custScaleY="79927">
        <dgm:presLayoutVars>
          <dgm:chMax val="1"/>
          <dgm:bulletEnabled val="1"/>
        </dgm:presLayoutVars>
      </dgm:prSet>
      <dgm:spPr/>
    </dgm:pt>
    <dgm:pt modelId="{210135D7-A6DB-924A-8953-4A48D8D7E98C}" type="pres">
      <dgm:prSet presAssocID="{7FF889A9-F0B8-B04F-B76A-FD05B1F011C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6A3CC05-9C0E-F845-A29A-E2E6F4818414}" type="pres">
      <dgm:prSet presAssocID="{32F29D40-DC05-9644-9621-82623C4FBC19}" presName="Name8" presStyleCnt="0"/>
      <dgm:spPr/>
    </dgm:pt>
    <dgm:pt modelId="{2FA6861F-6463-5C47-9018-257545591969}" type="pres">
      <dgm:prSet presAssocID="{32F29D40-DC05-9644-9621-82623C4FBC19}" presName="level" presStyleLbl="node1" presStyleIdx="3" presStyleCnt="8" custScaleY="73774">
        <dgm:presLayoutVars>
          <dgm:chMax val="1"/>
          <dgm:bulletEnabled val="1"/>
        </dgm:presLayoutVars>
      </dgm:prSet>
      <dgm:spPr/>
    </dgm:pt>
    <dgm:pt modelId="{A309DDCF-205C-CF4B-832C-0FEEE079C0A4}" type="pres">
      <dgm:prSet presAssocID="{32F29D40-DC05-9644-9621-82623C4FBC1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85C743-4704-E44E-BDEB-2945CB6E0665}" type="pres">
      <dgm:prSet presAssocID="{6F9F198E-A7DC-264E-82C6-D06FCEF2C784}" presName="Name8" presStyleCnt="0"/>
      <dgm:spPr/>
    </dgm:pt>
    <dgm:pt modelId="{16965F5C-AA0D-534F-8C3B-0194739DB415}" type="pres">
      <dgm:prSet presAssocID="{6F9F198E-A7DC-264E-82C6-D06FCEF2C784}" presName="level" presStyleLbl="node1" presStyleIdx="4" presStyleCnt="8" custScaleY="65358">
        <dgm:presLayoutVars>
          <dgm:chMax val="1"/>
          <dgm:bulletEnabled val="1"/>
        </dgm:presLayoutVars>
      </dgm:prSet>
      <dgm:spPr/>
    </dgm:pt>
    <dgm:pt modelId="{308E6BAF-9649-844B-A916-897C0713A1BF}" type="pres">
      <dgm:prSet presAssocID="{6F9F198E-A7DC-264E-82C6-D06FCEF2C78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012B2A-6097-BC42-8124-79AF6131230E}" type="pres">
      <dgm:prSet presAssocID="{F9259679-3A03-2241-A308-DA007A7005EF}" presName="Name8" presStyleCnt="0"/>
      <dgm:spPr/>
    </dgm:pt>
    <dgm:pt modelId="{367B26A0-9F36-6E46-8988-A225D0162771}" type="pres">
      <dgm:prSet presAssocID="{F9259679-3A03-2241-A308-DA007A7005EF}" presName="level" presStyleLbl="node1" presStyleIdx="5" presStyleCnt="8" custScaleY="68801">
        <dgm:presLayoutVars>
          <dgm:chMax val="1"/>
          <dgm:bulletEnabled val="1"/>
        </dgm:presLayoutVars>
      </dgm:prSet>
      <dgm:spPr/>
    </dgm:pt>
    <dgm:pt modelId="{E8C7707C-C536-BC4A-B377-D7CE79F574F7}" type="pres">
      <dgm:prSet presAssocID="{F9259679-3A03-2241-A308-DA007A7005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CC61C2A-52E7-BE40-B34E-8DE9A14ED45C}" type="pres">
      <dgm:prSet presAssocID="{F33E5C6D-0E92-B948-BC4C-897C98FBECC3}" presName="Name8" presStyleCnt="0"/>
      <dgm:spPr/>
    </dgm:pt>
    <dgm:pt modelId="{717A6BBB-85D6-0446-BA3F-2984582D561E}" type="pres">
      <dgm:prSet presAssocID="{F33E5C6D-0E92-B948-BC4C-897C98FBECC3}" presName="level" presStyleLbl="node1" presStyleIdx="6" presStyleCnt="8" custScaleY="71039">
        <dgm:presLayoutVars>
          <dgm:chMax val="1"/>
          <dgm:bulletEnabled val="1"/>
        </dgm:presLayoutVars>
      </dgm:prSet>
      <dgm:spPr/>
    </dgm:pt>
    <dgm:pt modelId="{624A92E8-F17B-3D47-8723-508A5A235CEF}" type="pres">
      <dgm:prSet presAssocID="{F33E5C6D-0E92-B948-BC4C-897C98FBECC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8A9EF7-7832-3844-BD58-B12A2C97F7FE}" type="pres">
      <dgm:prSet presAssocID="{4AC359C2-27B9-CC43-8DE2-0D1178110359}" presName="Name8" presStyleCnt="0"/>
      <dgm:spPr/>
    </dgm:pt>
    <dgm:pt modelId="{4ADB636E-CC80-2544-B4ED-363175934428}" type="pres">
      <dgm:prSet presAssocID="{4AC359C2-27B9-CC43-8DE2-0D1178110359}" presName="level" presStyleLbl="node1" presStyleIdx="7" presStyleCnt="8" custScaleY="70145" custLinFactNeighborY="1645">
        <dgm:presLayoutVars>
          <dgm:chMax val="1"/>
          <dgm:bulletEnabled val="1"/>
        </dgm:presLayoutVars>
      </dgm:prSet>
      <dgm:spPr/>
    </dgm:pt>
    <dgm:pt modelId="{2BD65101-D620-F148-9D3F-1B4A83CD710F}" type="pres">
      <dgm:prSet presAssocID="{4AC359C2-27B9-CC43-8DE2-0D117811035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3FBC605-D100-564A-BD8C-6B561E58EBA1}" srcId="{CEBDBC95-C20F-314A-AD26-068C37F8674B}" destId="{6F9F198E-A7DC-264E-82C6-D06FCEF2C784}" srcOrd="4" destOrd="0" parTransId="{E180D52F-90A4-1244-8A3E-CCE0C604EC7E}" sibTransId="{BBCB0E7C-F4C2-3D49-89C0-B57DFF6EE1A8}"/>
    <dgm:cxn modelId="{9333C50A-6A4E-3440-B2E2-08A866A5344D}" type="presOf" srcId="{32F29D40-DC05-9644-9621-82623C4FBC19}" destId="{2FA6861F-6463-5C47-9018-257545591969}" srcOrd="0" destOrd="0" presId="urn:microsoft.com/office/officeart/2005/8/layout/pyramid1"/>
    <dgm:cxn modelId="{89E71E0F-CBD3-DC4D-9F68-C4BF04BB9B22}" type="presOf" srcId="{F32460DA-29E9-C247-8B74-67CEAB74FEFE}" destId="{FD604C28-F943-8E45-9977-2C0535C0DBF7}" srcOrd="0" destOrd="0" presId="urn:microsoft.com/office/officeart/2005/8/layout/pyramid1"/>
    <dgm:cxn modelId="{A76AE626-06AC-EE42-8A3B-2F6B7C9DC87B}" srcId="{CEBDBC95-C20F-314A-AD26-068C37F8674B}" destId="{F32460DA-29E9-C247-8B74-67CEAB74FEFE}" srcOrd="1" destOrd="0" parTransId="{0169C34F-59A1-6142-8BFE-C497DC3A8CBA}" sibTransId="{376790FE-6B46-1547-8701-802B3311515B}"/>
    <dgm:cxn modelId="{F3890429-F37E-6C4E-97EE-C237D12B49C1}" type="presOf" srcId="{32F29D40-DC05-9644-9621-82623C4FBC19}" destId="{A309DDCF-205C-CF4B-832C-0FEEE079C0A4}" srcOrd="1" destOrd="0" presId="urn:microsoft.com/office/officeart/2005/8/layout/pyramid1"/>
    <dgm:cxn modelId="{BE6E912B-B7CA-FE4F-81CC-2632AD071C56}" type="presOf" srcId="{F33E5C6D-0E92-B948-BC4C-897C98FBECC3}" destId="{624A92E8-F17B-3D47-8723-508A5A235CEF}" srcOrd="1" destOrd="0" presId="urn:microsoft.com/office/officeart/2005/8/layout/pyramid1"/>
    <dgm:cxn modelId="{B64F1230-7C5A-C94C-BB7E-8C283E3EB82E}" type="presOf" srcId="{7FF889A9-F0B8-B04F-B76A-FD05B1F011CA}" destId="{210135D7-A6DB-924A-8953-4A48D8D7E98C}" srcOrd="1" destOrd="0" presId="urn:microsoft.com/office/officeart/2005/8/layout/pyramid1"/>
    <dgm:cxn modelId="{7A954339-444E-F44C-85A8-E2E233F8F8E0}" type="presOf" srcId="{E60FA2FE-3572-9A4C-ADAE-BAD97FCBEDA1}" destId="{217470BD-DF61-754F-96BD-C89CD60F4984}" srcOrd="0" destOrd="0" presId="urn:microsoft.com/office/officeart/2005/8/layout/pyramid1"/>
    <dgm:cxn modelId="{5102CA4A-4EDE-304C-9E24-1E82CB01597D}" type="presOf" srcId="{7FF889A9-F0B8-B04F-B76A-FD05B1F011CA}" destId="{0F0164B1-2C53-A048-82F7-A3B4191805B5}" srcOrd="0" destOrd="0" presId="urn:microsoft.com/office/officeart/2005/8/layout/pyramid1"/>
    <dgm:cxn modelId="{180B1D4B-14CA-CD47-807E-69006CB2BFEC}" type="presOf" srcId="{6F9F198E-A7DC-264E-82C6-D06FCEF2C784}" destId="{308E6BAF-9649-844B-A916-897C0713A1BF}" srcOrd="1" destOrd="0" presId="urn:microsoft.com/office/officeart/2005/8/layout/pyramid1"/>
    <dgm:cxn modelId="{2999644D-9A5C-AC42-9367-EFE97E5390DC}" type="presOf" srcId="{F33E5C6D-0E92-B948-BC4C-897C98FBECC3}" destId="{717A6BBB-85D6-0446-BA3F-2984582D561E}" srcOrd="0" destOrd="0" presId="urn:microsoft.com/office/officeart/2005/8/layout/pyramid1"/>
    <dgm:cxn modelId="{3F6DD653-931B-E641-B575-0D7C8D64EDE5}" srcId="{CEBDBC95-C20F-314A-AD26-068C37F8674B}" destId="{F33E5C6D-0E92-B948-BC4C-897C98FBECC3}" srcOrd="6" destOrd="0" parTransId="{DBDE82A9-89A3-E041-90D6-65BB81E19050}" sibTransId="{B8F8137D-60C0-A644-9FE2-3085FCD196FD}"/>
    <dgm:cxn modelId="{B894B06D-2F84-A140-97BE-37C9F0C38184}" type="presOf" srcId="{6F9F198E-A7DC-264E-82C6-D06FCEF2C784}" destId="{16965F5C-AA0D-534F-8C3B-0194739DB415}" srcOrd="0" destOrd="0" presId="urn:microsoft.com/office/officeart/2005/8/layout/pyramid1"/>
    <dgm:cxn modelId="{611E5976-D5F1-3E43-809A-1B5D7489844A}" type="presOf" srcId="{F32460DA-29E9-C247-8B74-67CEAB74FEFE}" destId="{FF95CF35-2E3F-9944-9ED5-B0A841EDC098}" srcOrd="1" destOrd="0" presId="urn:microsoft.com/office/officeart/2005/8/layout/pyramid1"/>
    <dgm:cxn modelId="{6977317B-13DE-AC43-AD48-162C44FBCA01}" srcId="{CEBDBC95-C20F-314A-AD26-068C37F8674B}" destId="{4AC359C2-27B9-CC43-8DE2-0D1178110359}" srcOrd="7" destOrd="0" parTransId="{C336CDB1-861C-F542-9100-BDD8221B931D}" sibTransId="{B0CAB0A1-B35F-A54D-81A2-A110AB3944A2}"/>
    <dgm:cxn modelId="{96285881-09E5-3E47-8C9C-BEF955DE1139}" type="presOf" srcId="{CEBDBC95-C20F-314A-AD26-068C37F8674B}" destId="{4590915F-D4F8-5B41-ADD5-5DECCAA31162}" srcOrd="0" destOrd="0" presId="urn:microsoft.com/office/officeart/2005/8/layout/pyramid1"/>
    <dgm:cxn modelId="{86A1CBA1-DFED-4249-9933-D07ED994F538}" type="presOf" srcId="{E60FA2FE-3572-9A4C-ADAE-BAD97FCBEDA1}" destId="{46902E03-BAE9-0E47-B32E-86C1BF82C126}" srcOrd="1" destOrd="0" presId="urn:microsoft.com/office/officeart/2005/8/layout/pyramid1"/>
    <dgm:cxn modelId="{DE75F4AB-BDAD-D841-9EFD-78122FEBC8AD}" type="presOf" srcId="{F9259679-3A03-2241-A308-DA007A7005EF}" destId="{367B26A0-9F36-6E46-8988-A225D0162771}" srcOrd="0" destOrd="0" presId="urn:microsoft.com/office/officeart/2005/8/layout/pyramid1"/>
    <dgm:cxn modelId="{2C9A21B4-412B-EC45-94A8-B1CD86788AF6}" srcId="{CEBDBC95-C20F-314A-AD26-068C37F8674B}" destId="{32F29D40-DC05-9644-9621-82623C4FBC19}" srcOrd="3" destOrd="0" parTransId="{8B3CD967-08B8-F949-8AE6-76555CA9A553}" sibTransId="{A642C6B6-7CB7-4C47-B62E-E0C4BB8A5D85}"/>
    <dgm:cxn modelId="{73401AC1-71B6-E34F-BE96-A80AF367BA99}" type="presOf" srcId="{4AC359C2-27B9-CC43-8DE2-0D1178110359}" destId="{2BD65101-D620-F148-9D3F-1B4A83CD710F}" srcOrd="1" destOrd="0" presId="urn:microsoft.com/office/officeart/2005/8/layout/pyramid1"/>
    <dgm:cxn modelId="{650D53C8-6ED1-7444-97BE-F88D82C7FE85}" type="presOf" srcId="{4AC359C2-27B9-CC43-8DE2-0D1178110359}" destId="{4ADB636E-CC80-2544-B4ED-363175934428}" srcOrd="0" destOrd="0" presId="urn:microsoft.com/office/officeart/2005/8/layout/pyramid1"/>
    <dgm:cxn modelId="{8838ABD7-358E-6F46-BF96-1F0AD50B8059}" srcId="{CEBDBC95-C20F-314A-AD26-068C37F8674B}" destId="{F9259679-3A03-2241-A308-DA007A7005EF}" srcOrd="5" destOrd="0" parTransId="{BF970534-EFE3-0E4D-A63E-6ECE49A411BE}" sibTransId="{56C0D9FB-0DC1-7847-86DB-79AD0FFAF076}"/>
    <dgm:cxn modelId="{8AD3C5DE-DF82-D844-9FB4-46421E9AA7D2}" srcId="{CEBDBC95-C20F-314A-AD26-068C37F8674B}" destId="{E60FA2FE-3572-9A4C-ADAE-BAD97FCBEDA1}" srcOrd="0" destOrd="0" parTransId="{059E7C46-9829-9345-82FE-57EBA672BAEA}" sibTransId="{E26ABF30-73C1-C34B-9223-62769D696926}"/>
    <dgm:cxn modelId="{6DD632E4-8984-EB41-8C52-10C1A9B8C0B6}" srcId="{CEBDBC95-C20F-314A-AD26-068C37F8674B}" destId="{7FF889A9-F0B8-B04F-B76A-FD05B1F011CA}" srcOrd="2" destOrd="0" parTransId="{9B0894D1-0405-B045-96C8-F8A0192DFE79}" sibTransId="{ABF690B8-10B7-C140-A421-27E4EF9E9876}"/>
    <dgm:cxn modelId="{4BE255F1-1AD0-6F4E-93A2-7F0E0E604E28}" type="presOf" srcId="{F9259679-3A03-2241-A308-DA007A7005EF}" destId="{E8C7707C-C536-BC4A-B377-D7CE79F574F7}" srcOrd="1" destOrd="0" presId="urn:microsoft.com/office/officeart/2005/8/layout/pyramid1"/>
    <dgm:cxn modelId="{D9E9D68F-6EE1-E34E-ACE4-4A189E6B1F1E}" type="presParOf" srcId="{4590915F-D4F8-5B41-ADD5-5DECCAA31162}" destId="{15F9B417-F6EF-384F-B7EA-018E8FD7F277}" srcOrd="0" destOrd="0" presId="urn:microsoft.com/office/officeart/2005/8/layout/pyramid1"/>
    <dgm:cxn modelId="{11E6C5E9-E8C3-024B-89A6-F19C69ABC6CD}" type="presParOf" srcId="{15F9B417-F6EF-384F-B7EA-018E8FD7F277}" destId="{217470BD-DF61-754F-96BD-C89CD60F4984}" srcOrd="0" destOrd="0" presId="urn:microsoft.com/office/officeart/2005/8/layout/pyramid1"/>
    <dgm:cxn modelId="{B9421DE0-0F25-FD45-8151-0B6BDF6F4656}" type="presParOf" srcId="{15F9B417-F6EF-384F-B7EA-018E8FD7F277}" destId="{46902E03-BAE9-0E47-B32E-86C1BF82C126}" srcOrd="1" destOrd="0" presId="urn:microsoft.com/office/officeart/2005/8/layout/pyramid1"/>
    <dgm:cxn modelId="{F78EBA4A-97D7-BD45-A425-BF582E8628E1}" type="presParOf" srcId="{4590915F-D4F8-5B41-ADD5-5DECCAA31162}" destId="{D5C9F2A1-E9DB-7442-BAFC-6D5E5C05CE07}" srcOrd="1" destOrd="0" presId="urn:microsoft.com/office/officeart/2005/8/layout/pyramid1"/>
    <dgm:cxn modelId="{0EB66A47-E593-A645-950D-05D5E65107E6}" type="presParOf" srcId="{D5C9F2A1-E9DB-7442-BAFC-6D5E5C05CE07}" destId="{FD604C28-F943-8E45-9977-2C0535C0DBF7}" srcOrd="0" destOrd="0" presId="urn:microsoft.com/office/officeart/2005/8/layout/pyramid1"/>
    <dgm:cxn modelId="{5A2E92D1-BFB5-6A40-A508-233475379711}" type="presParOf" srcId="{D5C9F2A1-E9DB-7442-BAFC-6D5E5C05CE07}" destId="{FF95CF35-2E3F-9944-9ED5-B0A841EDC098}" srcOrd="1" destOrd="0" presId="urn:microsoft.com/office/officeart/2005/8/layout/pyramid1"/>
    <dgm:cxn modelId="{BB1F8A3B-919D-114D-81F7-518546B046CC}" type="presParOf" srcId="{4590915F-D4F8-5B41-ADD5-5DECCAA31162}" destId="{68D4BAC0-6C7D-5347-801A-049F022A2AFE}" srcOrd="2" destOrd="0" presId="urn:microsoft.com/office/officeart/2005/8/layout/pyramid1"/>
    <dgm:cxn modelId="{6D9CC077-D53A-B941-B313-48855BC1D59D}" type="presParOf" srcId="{68D4BAC0-6C7D-5347-801A-049F022A2AFE}" destId="{0F0164B1-2C53-A048-82F7-A3B4191805B5}" srcOrd="0" destOrd="0" presId="urn:microsoft.com/office/officeart/2005/8/layout/pyramid1"/>
    <dgm:cxn modelId="{44D186B7-C463-F444-94C8-A1A748BE029A}" type="presParOf" srcId="{68D4BAC0-6C7D-5347-801A-049F022A2AFE}" destId="{210135D7-A6DB-924A-8953-4A48D8D7E98C}" srcOrd="1" destOrd="0" presId="urn:microsoft.com/office/officeart/2005/8/layout/pyramid1"/>
    <dgm:cxn modelId="{24960064-6814-CC44-9E76-289A64D87BFF}" type="presParOf" srcId="{4590915F-D4F8-5B41-ADD5-5DECCAA31162}" destId="{06A3CC05-9C0E-F845-A29A-E2E6F4818414}" srcOrd="3" destOrd="0" presId="urn:microsoft.com/office/officeart/2005/8/layout/pyramid1"/>
    <dgm:cxn modelId="{B31A88CA-54A0-7F41-AD6D-69A4A682A952}" type="presParOf" srcId="{06A3CC05-9C0E-F845-A29A-E2E6F4818414}" destId="{2FA6861F-6463-5C47-9018-257545591969}" srcOrd="0" destOrd="0" presId="urn:microsoft.com/office/officeart/2005/8/layout/pyramid1"/>
    <dgm:cxn modelId="{0EF8BB05-F0EF-2047-895D-455D5ABF2EC9}" type="presParOf" srcId="{06A3CC05-9C0E-F845-A29A-E2E6F4818414}" destId="{A309DDCF-205C-CF4B-832C-0FEEE079C0A4}" srcOrd="1" destOrd="0" presId="urn:microsoft.com/office/officeart/2005/8/layout/pyramid1"/>
    <dgm:cxn modelId="{51A7EACB-4356-A643-A638-390C93AEA786}" type="presParOf" srcId="{4590915F-D4F8-5B41-ADD5-5DECCAA31162}" destId="{2B85C743-4704-E44E-BDEB-2945CB6E0665}" srcOrd="4" destOrd="0" presId="urn:microsoft.com/office/officeart/2005/8/layout/pyramid1"/>
    <dgm:cxn modelId="{C2A480B3-D93C-FD4C-8C02-8986D4401F4C}" type="presParOf" srcId="{2B85C743-4704-E44E-BDEB-2945CB6E0665}" destId="{16965F5C-AA0D-534F-8C3B-0194739DB415}" srcOrd="0" destOrd="0" presId="urn:microsoft.com/office/officeart/2005/8/layout/pyramid1"/>
    <dgm:cxn modelId="{50FE8291-F2F6-F644-870B-AA3DD6F5DEAB}" type="presParOf" srcId="{2B85C743-4704-E44E-BDEB-2945CB6E0665}" destId="{308E6BAF-9649-844B-A916-897C0713A1BF}" srcOrd="1" destOrd="0" presId="urn:microsoft.com/office/officeart/2005/8/layout/pyramid1"/>
    <dgm:cxn modelId="{0BA866F0-45C2-044F-8408-5D8AEEF68D25}" type="presParOf" srcId="{4590915F-D4F8-5B41-ADD5-5DECCAA31162}" destId="{39012B2A-6097-BC42-8124-79AF6131230E}" srcOrd="5" destOrd="0" presId="urn:microsoft.com/office/officeart/2005/8/layout/pyramid1"/>
    <dgm:cxn modelId="{226DC93C-00FD-7646-881A-3843873A0D5E}" type="presParOf" srcId="{39012B2A-6097-BC42-8124-79AF6131230E}" destId="{367B26A0-9F36-6E46-8988-A225D0162771}" srcOrd="0" destOrd="0" presId="urn:microsoft.com/office/officeart/2005/8/layout/pyramid1"/>
    <dgm:cxn modelId="{A5EA01E2-27C4-1949-8B44-03D491AF529B}" type="presParOf" srcId="{39012B2A-6097-BC42-8124-79AF6131230E}" destId="{E8C7707C-C536-BC4A-B377-D7CE79F574F7}" srcOrd="1" destOrd="0" presId="urn:microsoft.com/office/officeart/2005/8/layout/pyramid1"/>
    <dgm:cxn modelId="{6A2C9876-E0B0-4441-A02D-D162BBC3679F}" type="presParOf" srcId="{4590915F-D4F8-5B41-ADD5-5DECCAA31162}" destId="{2CC61C2A-52E7-BE40-B34E-8DE9A14ED45C}" srcOrd="6" destOrd="0" presId="urn:microsoft.com/office/officeart/2005/8/layout/pyramid1"/>
    <dgm:cxn modelId="{35316322-296A-794D-A601-1D56F240540F}" type="presParOf" srcId="{2CC61C2A-52E7-BE40-B34E-8DE9A14ED45C}" destId="{717A6BBB-85D6-0446-BA3F-2984582D561E}" srcOrd="0" destOrd="0" presId="urn:microsoft.com/office/officeart/2005/8/layout/pyramid1"/>
    <dgm:cxn modelId="{88C12CD6-6F5A-764A-B5E5-34E37F92BDEC}" type="presParOf" srcId="{2CC61C2A-52E7-BE40-B34E-8DE9A14ED45C}" destId="{624A92E8-F17B-3D47-8723-508A5A235CEF}" srcOrd="1" destOrd="0" presId="urn:microsoft.com/office/officeart/2005/8/layout/pyramid1"/>
    <dgm:cxn modelId="{EE6C3D8D-B2ED-A64C-B385-4F247EA90A00}" type="presParOf" srcId="{4590915F-D4F8-5B41-ADD5-5DECCAA31162}" destId="{308A9EF7-7832-3844-BD58-B12A2C97F7FE}" srcOrd="7" destOrd="0" presId="urn:microsoft.com/office/officeart/2005/8/layout/pyramid1"/>
    <dgm:cxn modelId="{2EBDFA32-3785-5241-AE6D-93B28BDBB686}" type="presParOf" srcId="{308A9EF7-7832-3844-BD58-B12A2C97F7FE}" destId="{4ADB636E-CC80-2544-B4ED-363175934428}" srcOrd="0" destOrd="0" presId="urn:microsoft.com/office/officeart/2005/8/layout/pyramid1"/>
    <dgm:cxn modelId="{9378767A-84EC-4749-98B6-3192EE0006F3}" type="presParOf" srcId="{308A9EF7-7832-3844-BD58-B12A2C97F7FE}" destId="{2BD65101-D620-F148-9D3F-1B4A83CD710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88D6DE-C2E0-4A58-AF60-4FDF7656DB1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F407EE-D9C8-4B63-B883-069D3B68407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Abuse</a:t>
          </a:r>
        </a:p>
      </dgm:t>
    </dgm:pt>
    <dgm:pt modelId="{75B64697-C5C8-46AB-BFB2-F940ADD8BE4E}" type="parTrans" cxnId="{DA2E15D0-D6B8-4516-88EA-15A9893EBE63}">
      <dgm:prSet/>
      <dgm:spPr/>
      <dgm:t>
        <a:bodyPr/>
        <a:lstStyle/>
        <a:p>
          <a:endParaRPr lang="en-US"/>
        </a:p>
      </dgm:t>
    </dgm:pt>
    <dgm:pt modelId="{2249BEA4-0ABE-4D20-8179-95F44A21ED66}" type="sibTrans" cxnId="{DA2E15D0-D6B8-4516-88EA-15A9893EBE63}">
      <dgm:prSet/>
      <dgm:spPr/>
      <dgm:t>
        <a:bodyPr/>
        <a:lstStyle/>
        <a:p>
          <a:endParaRPr lang="en-US"/>
        </a:p>
      </dgm:t>
    </dgm:pt>
    <dgm:pt modelId="{4954BCDB-BEDF-4DCE-8D47-17C26535F5F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Emotional Abuse</a:t>
          </a:r>
        </a:p>
      </dgm:t>
    </dgm:pt>
    <dgm:pt modelId="{1A198CD3-15BD-4FA5-8B17-E199A40952F4}" type="parTrans" cxnId="{5C830B8E-B250-419F-8821-C8485219EE06}">
      <dgm:prSet/>
      <dgm:spPr/>
      <dgm:t>
        <a:bodyPr/>
        <a:lstStyle/>
        <a:p>
          <a:endParaRPr lang="en-US"/>
        </a:p>
      </dgm:t>
    </dgm:pt>
    <dgm:pt modelId="{AC96B9BB-522B-412A-84B5-C3181B193008}" type="sibTrans" cxnId="{5C830B8E-B250-419F-8821-C8485219EE06}">
      <dgm:prSet/>
      <dgm:spPr/>
      <dgm:t>
        <a:bodyPr/>
        <a:lstStyle/>
        <a:p>
          <a:endParaRPr lang="en-US"/>
        </a:p>
      </dgm:t>
    </dgm:pt>
    <dgm:pt modelId="{7903DD3B-E89C-429D-A147-89B0A9AF1FF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Physical Abuse</a:t>
          </a:r>
        </a:p>
      </dgm:t>
    </dgm:pt>
    <dgm:pt modelId="{DF8A2F39-2D11-47A5-A455-3A3581027A10}" type="parTrans" cxnId="{B2618653-D093-4D50-B7B7-E3AC38F2F62B}">
      <dgm:prSet/>
      <dgm:spPr/>
      <dgm:t>
        <a:bodyPr/>
        <a:lstStyle/>
        <a:p>
          <a:endParaRPr lang="en-US"/>
        </a:p>
      </dgm:t>
    </dgm:pt>
    <dgm:pt modelId="{73BA8442-E5D0-452A-AACD-A4BB69CD24D7}" type="sibTrans" cxnId="{B2618653-D093-4D50-B7B7-E3AC38F2F62B}">
      <dgm:prSet/>
      <dgm:spPr/>
      <dgm:t>
        <a:bodyPr/>
        <a:lstStyle/>
        <a:p>
          <a:endParaRPr lang="en-US"/>
        </a:p>
      </dgm:t>
    </dgm:pt>
    <dgm:pt modelId="{1CBB8415-B281-48CD-9AE7-46B2A3FCBFC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Sexual Abuse</a:t>
          </a:r>
        </a:p>
      </dgm:t>
    </dgm:pt>
    <dgm:pt modelId="{CE661986-DDF4-47F1-A93B-3046ABFD443E}" type="parTrans" cxnId="{88C03CC2-76BB-425E-BC11-D3B91EFBE45D}">
      <dgm:prSet/>
      <dgm:spPr/>
      <dgm:t>
        <a:bodyPr/>
        <a:lstStyle/>
        <a:p>
          <a:endParaRPr lang="en-US"/>
        </a:p>
      </dgm:t>
    </dgm:pt>
    <dgm:pt modelId="{6AC23356-BA29-46D8-98ED-8BB7D9F63A11}" type="sibTrans" cxnId="{88C03CC2-76BB-425E-BC11-D3B91EFBE45D}">
      <dgm:prSet/>
      <dgm:spPr/>
      <dgm:t>
        <a:bodyPr/>
        <a:lstStyle/>
        <a:p>
          <a:endParaRPr lang="en-US"/>
        </a:p>
      </dgm:t>
    </dgm:pt>
    <dgm:pt modelId="{B8C3AFD4-DAF9-45B3-A8AF-95F40063DDA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Neglect</a:t>
          </a:r>
        </a:p>
      </dgm:t>
    </dgm:pt>
    <dgm:pt modelId="{A5CE9B5A-2496-4D9F-9C8F-E87F648F0DE0}" type="parTrans" cxnId="{E2B708C1-5D5C-444E-8ED6-8177B4903A89}">
      <dgm:prSet/>
      <dgm:spPr/>
      <dgm:t>
        <a:bodyPr/>
        <a:lstStyle/>
        <a:p>
          <a:endParaRPr lang="en-US"/>
        </a:p>
      </dgm:t>
    </dgm:pt>
    <dgm:pt modelId="{7F375199-982C-429E-945D-9F4EFA3BF0D4}" type="sibTrans" cxnId="{E2B708C1-5D5C-444E-8ED6-8177B4903A89}">
      <dgm:prSet/>
      <dgm:spPr/>
      <dgm:t>
        <a:bodyPr/>
        <a:lstStyle/>
        <a:p>
          <a:endParaRPr lang="en-US"/>
        </a:p>
      </dgm:t>
    </dgm:pt>
    <dgm:pt modelId="{2B63FBE5-829A-43A3-B31C-BDBC1F64332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Emotional Neglect</a:t>
          </a:r>
        </a:p>
      </dgm:t>
    </dgm:pt>
    <dgm:pt modelId="{43A44EAF-0F61-409B-8B33-11B5B3C3681F}" type="parTrans" cxnId="{641E0B1F-68CC-47C8-8C9B-291EC7E23E67}">
      <dgm:prSet/>
      <dgm:spPr/>
      <dgm:t>
        <a:bodyPr/>
        <a:lstStyle/>
        <a:p>
          <a:endParaRPr lang="en-US"/>
        </a:p>
      </dgm:t>
    </dgm:pt>
    <dgm:pt modelId="{F7BB615F-F429-4EB1-828B-732907C8896C}" type="sibTrans" cxnId="{641E0B1F-68CC-47C8-8C9B-291EC7E23E67}">
      <dgm:prSet/>
      <dgm:spPr/>
      <dgm:t>
        <a:bodyPr/>
        <a:lstStyle/>
        <a:p>
          <a:endParaRPr lang="en-US"/>
        </a:p>
      </dgm:t>
    </dgm:pt>
    <dgm:pt modelId="{9772C0E6-D1E6-4520-838D-28FE672383D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Physical Neglect</a:t>
          </a:r>
        </a:p>
      </dgm:t>
    </dgm:pt>
    <dgm:pt modelId="{4EB8BD0E-28AE-44FE-BD5E-6E578BEAE047}" type="parTrans" cxnId="{76F3646F-B04F-46D3-8396-DFCE576AF982}">
      <dgm:prSet/>
      <dgm:spPr/>
      <dgm:t>
        <a:bodyPr/>
        <a:lstStyle/>
        <a:p>
          <a:endParaRPr lang="en-US"/>
        </a:p>
      </dgm:t>
    </dgm:pt>
    <dgm:pt modelId="{1B7CF220-F9FC-4981-AC63-C9A5A7133DC7}" type="sibTrans" cxnId="{76F3646F-B04F-46D3-8396-DFCE576AF982}">
      <dgm:prSet/>
      <dgm:spPr/>
      <dgm:t>
        <a:bodyPr/>
        <a:lstStyle/>
        <a:p>
          <a:endParaRPr lang="en-US"/>
        </a:p>
      </dgm:t>
    </dgm:pt>
    <dgm:pt modelId="{7EF1C91A-A327-484B-A937-8583B418700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Household Dysfunction</a:t>
          </a:r>
        </a:p>
      </dgm:t>
    </dgm:pt>
    <dgm:pt modelId="{36253A43-761F-4D5E-BFEC-D806EE595BB3}" type="parTrans" cxnId="{16BC9F7C-618D-40BE-9B9B-008AA460C953}">
      <dgm:prSet/>
      <dgm:spPr/>
      <dgm:t>
        <a:bodyPr/>
        <a:lstStyle/>
        <a:p>
          <a:endParaRPr lang="en-US"/>
        </a:p>
      </dgm:t>
    </dgm:pt>
    <dgm:pt modelId="{0B506DED-F44F-4C23-B58F-42E846F1A91E}" type="sibTrans" cxnId="{16BC9F7C-618D-40BE-9B9B-008AA460C953}">
      <dgm:prSet/>
      <dgm:spPr/>
      <dgm:t>
        <a:bodyPr/>
        <a:lstStyle/>
        <a:p>
          <a:endParaRPr lang="en-US"/>
        </a:p>
      </dgm:t>
    </dgm:pt>
    <dgm:pt modelId="{E8223981-5335-4145-AFC9-2481FD8876E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Loss of a Parent</a:t>
          </a:r>
        </a:p>
      </dgm:t>
    </dgm:pt>
    <dgm:pt modelId="{28D09431-D1CB-4A7B-8014-6527852C06A2}" type="parTrans" cxnId="{DCD9D72F-8225-4CBA-B75C-4E1BDCE20B11}">
      <dgm:prSet/>
      <dgm:spPr/>
      <dgm:t>
        <a:bodyPr/>
        <a:lstStyle/>
        <a:p>
          <a:endParaRPr lang="en-US"/>
        </a:p>
      </dgm:t>
    </dgm:pt>
    <dgm:pt modelId="{5477B792-FF39-4C24-8FC8-E1E8998FD11A}" type="sibTrans" cxnId="{DCD9D72F-8225-4CBA-B75C-4E1BDCE20B11}">
      <dgm:prSet/>
      <dgm:spPr/>
      <dgm:t>
        <a:bodyPr/>
        <a:lstStyle/>
        <a:p>
          <a:endParaRPr lang="en-US"/>
        </a:p>
      </dgm:t>
    </dgm:pt>
    <dgm:pt modelId="{892B6D05-818C-4D83-A8F3-F1C48A4D1D2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Household Substance Abuse</a:t>
          </a:r>
        </a:p>
      </dgm:t>
    </dgm:pt>
    <dgm:pt modelId="{349308A2-B198-49CC-941B-2669EF47C1D6}" type="parTrans" cxnId="{F037F32C-64E2-476A-A032-06C1D2295263}">
      <dgm:prSet/>
      <dgm:spPr/>
      <dgm:t>
        <a:bodyPr/>
        <a:lstStyle/>
        <a:p>
          <a:endParaRPr lang="en-US"/>
        </a:p>
      </dgm:t>
    </dgm:pt>
    <dgm:pt modelId="{8E82F00C-51B0-40CC-966B-98EF27DE1E56}" type="sibTrans" cxnId="{F037F32C-64E2-476A-A032-06C1D2295263}">
      <dgm:prSet/>
      <dgm:spPr/>
      <dgm:t>
        <a:bodyPr/>
        <a:lstStyle/>
        <a:p>
          <a:endParaRPr lang="en-US"/>
        </a:p>
      </dgm:t>
    </dgm:pt>
    <dgm:pt modelId="{205DD7CE-8B43-4662-BFB1-4BB8B017767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Household Mental Illness</a:t>
          </a:r>
        </a:p>
      </dgm:t>
    </dgm:pt>
    <dgm:pt modelId="{96AF6EE3-0D53-4C24-AECE-1AF303BA08E3}" type="parTrans" cxnId="{C942DC3F-33B2-4AF1-BC82-ACD7D4FF5BD2}">
      <dgm:prSet/>
      <dgm:spPr/>
      <dgm:t>
        <a:bodyPr/>
        <a:lstStyle/>
        <a:p>
          <a:endParaRPr lang="en-US"/>
        </a:p>
      </dgm:t>
    </dgm:pt>
    <dgm:pt modelId="{850F63EE-6CA5-4228-8866-CA575B31B169}" type="sibTrans" cxnId="{C942DC3F-33B2-4AF1-BC82-ACD7D4FF5BD2}">
      <dgm:prSet/>
      <dgm:spPr/>
      <dgm:t>
        <a:bodyPr/>
        <a:lstStyle/>
        <a:p>
          <a:endParaRPr lang="en-US"/>
        </a:p>
      </dgm:t>
    </dgm:pt>
    <dgm:pt modelId="{8CC22304-C8B3-4357-8EE0-3F78732A6AC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Household Incarceration</a:t>
          </a:r>
        </a:p>
      </dgm:t>
    </dgm:pt>
    <dgm:pt modelId="{D606C7F2-284A-4EDD-8C52-85D4BD8EDBBE}" type="parTrans" cxnId="{2796F094-B4A6-489C-9A29-ED20F4280C99}">
      <dgm:prSet/>
      <dgm:spPr/>
      <dgm:t>
        <a:bodyPr/>
        <a:lstStyle/>
        <a:p>
          <a:endParaRPr lang="en-US"/>
        </a:p>
      </dgm:t>
    </dgm:pt>
    <dgm:pt modelId="{1506FE7A-D6E9-4367-A516-23EE0A326E9F}" type="sibTrans" cxnId="{2796F094-B4A6-489C-9A29-ED20F4280C99}">
      <dgm:prSet/>
      <dgm:spPr/>
      <dgm:t>
        <a:bodyPr/>
        <a:lstStyle/>
        <a:p>
          <a:endParaRPr lang="en-US"/>
        </a:p>
      </dgm:t>
    </dgm:pt>
    <dgm:pt modelId="{099B8D9F-16A2-BC45-9472-A64F23D0636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Witness to Domestic Violence</a:t>
          </a:r>
        </a:p>
      </dgm:t>
    </dgm:pt>
    <dgm:pt modelId="{DDBDC642-C903-0C41-820E-71D21650D73B}" type="parTrans" cxnId="{9371D810-3EB6-7F46-BACE-FA741D900644}">
      <dgm:prSet/>
      <dgm:spPr/>
      <dgm:t>
        <a:bodyPr/>
        <a:lstStyle/>
        <a:p>
          <a:endParaRPr lang="en-US"/>
        </a:p>
      </dgm:t>
    </dgm:pt>
    <dgm:pt modelId="{924C385F-4EFA-6442-8AF7-4A1F98D824E8}" type="sibTrans" cxnId="{9371D810-3EB6-7F46-BACE-FA741D900644}">
      <dgm:prSet/>
      <dgm:spPr/>
      <dgm:t>
        <a:bodyPr/>
        <a:lstStyle/>
        <a:p>
          <a:endParaRPr lang="en-US"/>
        </a:p>
      </dgm:t>
    </dgm:pt>
    <dgm:pt modelId="{652BE16C-3F78-5A4B-BA4F-2644392C3773}" type="pres">
      <dgm:prSet presAssocID="{1488D6DE-C2E0-4A58-AF60-4FDF7656DB1D}" presName="linear" presStyleCnt="0">
        <dgm:presLayoutVars>
          <dgm:animLvl val="lvl"/>
          <dgm:resizeHandles val="exact"/>
        </dgm:presLayoutVars>
      </dgm:prSet>
      <dgm:spPr/>
    </dgm:pt>
    <dgm:pt modelId="{3A871211-C14D-1847-83D6-64942BA5790C}" type="pres">
      <dgm:prSet presAssocID="{E1F407EE-D9C8-4B63-B883-069D3B68407C}" presName="parentText" presStyleLbl="node1" presStyleIdx="0" presStyleCnt="3" custScaleY="100000">
        <dgm:presLayoutVars>
          <dgm:chMax val="0"/>
          <dgm:bulletEnabled val="1"/>
        </dgm:presLayoutVars>
      </dgm:prSet>
      <dgm:spPr/>
    </dgm:pt>
    <dgm:pt modelId="{689F4F63-1336-2046-BBE9-6A09D7EEB476}" type="pres">
      <dgm:prSet presAssocID="{E1F407EE-D9C8-4B63-B883-069D3B68407C}" presName="childText" presStyleLbl="revTx" presStyleIdx="0" presStyleCnt="3">
        <dgm:presLayoutVars>
          <dgm:bulletEnabled val="1"/>
        </dgm:presLayoutVars>
      </dgm:prSet>
      <dgm:spPr/>
    </dgm:pt>
    <dgm:pt modelId="{15B4866A-FF99-C149-A406-EBE68FDD0E30}" type="pres">
      <dgm:prSet presAssocID="{B8C3AFD4-DAF9-45B3-A8AF-95F40063DD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E17E87-0BA9-5645-A084-3B4C990FD4BC}" type="pres">
      <dgm:prSet presAssocID="{B8C3AFD4-DAF9-45B3-A8AF-95F40063DDA0}" presName="childText" presStyleLbl="revTx" presStyleIdx="1" presStyleCnt="3">
        <dgm:presLayoutVars>
          <dgm:bulletEnabled val="1"/>
        </dgm:presLayoutVars>
      </dgm:prSet>
      <dgm:spPr/>
    </dgm:pt>
    <dgm:pt modelId="{C178E031-2004-424D-885B-586FEFF81DB1}" type="pres">
      <dgm:prSet presAssocID="{7EF1C91A-A327-484B-A937-8583B418700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944CF4F-066A-7C47-A357-5300570012F6}" type="pres">
      <dgm:prSet presAssocID="{7EF1C91A-A327-484B-A937-8583B418700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B76010B-8ED5-3D4A-9FF9-0839D005C50A}" type="presOf" srcId="{4954BCDB-BEDF-4DCE-8D47-17C26535F5F5}" destId="{689F4F63-1336-2046-BBE9-6A09D7EEB476}" srcOrd="0" destOrd="0" presId="urn:microsoft.com/office/officeart/2005/8/layout/vList2"/>
    <dgm:cxn modelId="{9371D810-3EB6-7F46-BACE-FA741D900644}" srcId="{7EF1C91A-A327-484B-A937-8583B418700A}" destId="{099B8D9F-16A2-BC45-9472-A64F23D06362}" srcOrd="1" destOrd="0" parTransId="{DDBDC642-C903-0C41-820E-71D21650D73B}" sibTransId="{924C385F-4EFA-6442-8AF7-4A1F98D824E8}"/>
    <dgm:cxn modelId="{641E0B1F-68CC-47C8-8C9B-291EC7E23E67}" srcId="{B8C3AFD4-DAF9-45B3-A8AF-95F40063DDA0}" destId="{2B63FBE5-829A-43A3-B31C-BDBC1F643322}" srcOrd="0" destOrd="0" parTransId="{43A44EAF-0F61-409B-8B33-11B5B3C3681F}" sibTransId="{F7BB615F-F429-4EB1-828B-732907C8896C}"/>
    <dgm:cxn modelId="{C2887023-19B8-9F48-9C11-0FE8A0DD5269}" type="presOf" srcId="{E1F407EE-D9C8-4B63-B883-069D3B68407C}" destId="{3A871211-C14D-1847-83D6-64942BA5790C}" srcOrd="0" destOrd="0" presId="urn:microsoft.com/office/officeart/2005/8/layout/vList2"/>
    <dgm:cxn modelId="{E9C90829-2B38-6F42-8D41-FA7EAA7D355D}" type="presOf" srcId="{8CC22304-C8B3-4357-8EE0-3F78732A6AC1}" destId="{D944CF4F-066A-7C47-A357-5300570012F6}" srcOrd="0" destOrd="4" presId="urn:microsoft.com/office/officeart/2005/8/layout/vList2"/>
    <dgm:cxn modelId="{8E19FD2B-85E8-4F4F-BD71-E0346BB7B51F}" type="presOf" srcId="{1488D6DE-C2E0-4A58-AF60-4FDF7656DB1D}" destId="{652BE16C-3F78-5A4B-BA4F-2644392C3773}" srcOrd="0" destOrd="0" presId="urn:microsoft.com/office/officeart/2005/8/layout/vList2"/>
    <dgm:cxn modelId="{F037F32C-64E2-476A-A032-06C1D2295263}" srcId="{7EF1C91A-A327-484B-A937-8583B418700A}" destId="{892B6D05-818C-4D83-A8F3-F1C48A4D1D22}" srcOrd="2" destOrd="0" parTransId="{349308A2-B198-49CC-941B-2669EF47C1D6}" sibTransId="{8E82F00C-51B0-40CC-966B-98EF27DE1E56}"/>
    <dgm:cxn modelId="{DCD9D72F-8225-4CBA-B75C-4E1BDCE20B11}" srcId="{7EF1C91A-A327-484B-A937-8583B418700A}" destId="{E8223981-5335-4145-AFC9-2481FD8876E3}" srcOrd="0" destOrd="0" parTransId="{28D09431-D1CB-4A7B-8014-6527852C06A2}" sibTransId="{5477B792-FF39-4C24-8FC8-E1E8998FD11A}"/>
    <dgm:cxn modelId="{C942DC3F-33B2-4AF1-BC82-ACD7D4FF5BD2}" srcId="{7EF1C91A-A327-484B-A937-8583B418700A}" destId="{205DD7CE-8B43-4662-BFB1-4BB8B0177674}" srcOrd="3" destOrd="0" parTransId="{96AF6EE3-0D53-4C24-AECE-1AF303BA08E3}" sibTransId="{850F63EE-6CA5-4228-8866-CA575B31B169}"/>
    <dgm:cxn modelId="{D0F6D04A-6EFB-6549-A862-8D632DF65CD6}" type="presOf" srcId="{1CBB8415-B281-48CD-9AE7-46B2A3FCBFCF}" destId="{689F4F63-1336-2046-BBE9-6A09D7EEB476}" srcOrd="0" destOrd="2" presId="urn:microsoft.com/office/officeart/2005/8/layout/vList2"/>
    <dgm:cxn modelId="{C0AEC550-34AB-284A-B758-1D40EA00E4BE}" type="presOf" srcId="{099B8D9F-16A2-BC45-9472-A64F23D06362}" destId="{D944CF4F-066A-7C47-A357-5300570012F6}" srcOrd="0" destOrd="1" presId="urn:microsoft.com/office/officeart/2005/8/layout/vList2"/>
    <dgm:cxn modelId="{B2618653-D093-4D50-B7B7-E3AC38F2F62B}" srcId="{E1F407EE-D9C8-4B63-B883-069D3B68407C}" destId="{7903DD3B-E89C-429D-A147-89B0A9AF1FFC}" srcOrd="1" destOrd="0" parTransId="{DF8A2F39-2D11-47A5-A455-3A3581027A10}" sibTransId="{73BA8442-E5D0-452A-AACD-A4BB69CD24D7}"/>
    <dgm:cxn modelId="{76F3646F-B04F-46D3-8396-DFCE576AF982}" srcId="{B8C3AFD4-DAF9-45B3-A8AF-95F40063DDA0}" destId="{9772C0E6-D1E6-4520-838D-28FE672383D6}" srcOrd="1" destOrd="0" parTransId="{4EB8BD0E-28AE-44FE-BD5E-6E578BEAE047}" sibTransId="{1B7CF220-F9FC-4981-AC63-C9A5A7133DC7}"/>
    <dgm:cxn modelId="{16BC9F7C-618D-40BE-9B9B-008AA460C953}" srcId="{1488D6DE-C2E0-4A58-AF60-4FDF7656DB1D}" destId="{7EF1C91A-A327-484B-A937-8583B418700A}" srcOrd="2" destOrd="0" parTransId="{36253A43-761F-4D5E-BFEC-D806EE595BB3}" sibTransId="{0B506DED-F44F-4C23-B58F-42E846F1A91E}"/>
    <dgm:cxn modelId="{5C830B8E-B250-419F-8821-C8485219EE06}" srcId="{E1F407EE-D9C8-4B63-B883-069D3B68407C}" destId="{4954BCDB-BEDF-4DCE-8D47-17C26535F5F5}" srcOrd="0" destOrd="0" parTransId="{1A198CD3-15BD-4FA5-8B17-E199A40952F4}" sibTransId="{AC96B9BB-522B-412A-84B5-C3181B193008}"/>
    <dgm:cxn modelId="{2796F094-B4A6-489C-9A29-ED20F4280C99}" srcId="{7EF1C91A-A327-484B-A937-8583B418700A}" destId="{8CC22304-C8B3-4357-8EE0-3F78732A6AC1}" srcOrd="4" destOrd="0" parTransId="{D606C7F2-284A-4EDD-8C52-85D4BD8EDBBE}" sibTransId="{1506FE7A-D6E9-4367-A516-23EE0A326E9F}"/>
    <dgm:cxn modelId="{8BEC6C99-5D04-1E4C-8EFC-5176B2592D9E}" type="presOf" srcId="{7903DD3B-E89C-429D-A147-89B0A9AF1FFC}" destId="{689F4F63-1336-2046-BBE9-6A09D7EEB476}" srcOrd="0" destOrd="1" presId="urn:microsoft.com/office/officeart/2005/8/layout/vList2"/>
    <dgm:cxn modelId="{9B3ACBA3-129E-4844-86B4-924A3BBC31CC}" type="presOf" srcId="{9772C0E6-D1E6-4520-838D-28FE672383D6}" destId="{27E17E87-0BA9-5645-A084-3B4C990FD4BC}" srcOrd="0" destOrd="1" presId="urn:microsoft.com/office/officeart/2005/8/layout/vList2"/>
    <dgm:cxn modelId="{C35750B7-49FE-E94F-A5B9-317624D8C72D}" type="presOf" srcId="{2B63FBE5-829A-43A3-B31C-BDBC1F643322}" destId="{27E17E87-0BA9-5645-A084-3B4C990FD4BC}" srcOrd="0" destOrd="0" presId="urn:microsoft.com/office/officeart/2005/8/layout/vList2"/>
    <dgm:cxn modelId="{E2B708C1-5D5C-444E-8ED6-8177B4903A89}" srcId="{1488D6DE-C2E0-4A58-AF60-4FDF7656DB1D}" destId="{B8C3AFD4-DAF9-45B3-A8AF-95F40063DDA0}" srcOrd="1" destOrd="0" parTransId="{A5CE9B5A-2496-4D9F-9C8F-E87F648F0DE0}" sibTransId="{7F375199-982C-429E-945D-9F4EFA3BF0D4}"/>
    <dgm:cxn modelId="{88C03CC2-76BB-425E-BC11-D3B91EFBE45D}" srcId="{E1F407EE-D9C8-4B63-B883-069D3B68407C}" destId="{1CBB8415-B281-48CD-9AE7-46B2A3FCBFCF}" srcOrd="2" destOrd="0" parTransId="{CE661986-DDF4-47F1-A93B-3046ABFD443E}" sibTransId="{6AC23356-BA29-46D8-98ED-8BB7D9F63A11}"/>
    <dgm:cxn modelId="{DB635BC4-861E-B84F-8BF4-3C3835B56D9A}" type="presOf" srcId="{7EF1C91A-A327-484B-A937-8583B418700A}" destId="{C178E031-2004-424D-885B-586FEFF81DB1}" srcOrd="0" destOrd="0" presId="urn:microsoft.com/office/officeart/2005/8/layout/vList2"/>
    <dgm:cxn modelId="{DA2E15D0-D6B8-4516-88EA-15A9893EBE63}" srcId="{1488D6DE-C2E0-4A58-AF60-4FDF7656DB1D}" destId="{E1F407EE-D9C8-4B63-B883-069D3B68407C}" srcOrd="0" destOrd="0" parTransId="{75B64697-C5C8-46AB-BFB2-F940ADD8BE4E}" sibTransId="{2249BEA4-0ABE-4D20-8179-95F44A21ED66}"/>
    <dgm:cxn modelId="{D5C572D3-2877-5A40-AC36-7E324CF68B9D}" type="presOf" srcId="{B8C3AFD4-DAF9-45B3-A8AF-95F40063DDA0}" destId="{15B4866A-FF99-C149-A406-EBE68FDD0E30}" srcOrd="0" destOrd="0" presId="urn:microsoft.com/office/officeart/2005/8/layout/vList2"/>
    <dgm:cxn modelId="{EABF4DE2-D520-904E-9E86-DDDA1039569E}" type="presOf" srcId="{E8223981-5335-4145-AFC9-2481FD8876E3}" destId="{D944CF4F-066A-7C47-A357-5300570012F6}" srcOrd="0" destOrd="0" presId="urn:microsoft.com/office/officeart/2005/8/layout/vList2"/>
    <dgm:cxn modelId="{9D141CEE-120D-7247-9A3D-54C490C0D6BC}" type="presOf" srcId="{205DD7CE-8B43-4662-BFB1-4BB8B0177674}" destId="{D944CF4F-066A-7C47-A357-5300570012F6}" srcOrd="0" destOrd="3" presId="urn:microsoft.com/office/officeart/2005/8/layout/vList2"/>
    <dgm:cxn modelId="{DB1A8BF0-2BA9-FA4B-A5E5-5729C57A24AA}" type="presOf" srcId="{892B6D05-818C-4D83-A8F3-F1C48A4D1D22}" destId="{D944CF4F-066A-7C47-A357-5300570012F6}" srcOrd="0" destOrd="2" presId="urn:microsoft.com/office/officeart/2005/8/layout/vList2"/>
    <dgm:cxn modelId="{DADD873D-E67F-154B-BD9E-04D88F95179F}" type="presParOf" srcId="{652BE16C-3F78-5A4B-BA4F-2644392C3773}" destId="{3A871211-C14D-1847-83D6-64942BA5790C}" srcOrd="0" destOrd="0" presId="urn:microsoft.com/office/officeart/2005/8/layout/vList2"/>
    <dgm:cxn modelId="{4C25F134-9993-304F-8F7C-44CCAA90129C}" type="presParOf" srcId="{652BE16C-3F78-5A4B-BA4F-2644392C3773}" destId="{689F4F63-1336-2046-BBE9-6A09D7EEB476}" srcOrd="1" destOrd="0" presId="urn:microsoft.com/office/officeart/2005/8/layout/vList2"/>
    <dgm:cxn modelId="{0C630AEB-7122-9843-ABEC-7C531EB7C9BF}" type="presParOf" srcId="{652BE16C-3F78-5A4B-BA4F-2644392C3773}" destId="{15B4866A-FF99-C149-A406-EBE68FDD0E30}" srcOrd="2" destOrd="0" presId="urn:microsoft.com/office/officeart/2005/8/layout/vList2"/>
    <dgm:cxn modelId="{70D86942-35E5-5A4C-A71E-869DE509B2DC}" type="presParOf" srcId="{652BE16C-3F78-5A4B-BA4F-2644392C3773}" destId="{27E17E87-0BA9-5645-A084-3B4C990FD4BC}" srcOrd="3" destOrd="0" presId="urn:microsoft.com/office/officeart/2005/8/layout/vList2"/>
    <dgm:cxn modelId="{B4806163-CD32-CE47-AD8F-0A8B84154ED8}" type="presParOf" srcId="{652BE16C-3F78-5A4B-BA4F-2644392C3773}" destId="{C178E031-2004-424D-885B-586FEFF81DB1}" srcOrd="4" destOrd="0" presId="urn:microsoft.com/office/officeart/2005/8/layout/vList2"/>
    <dgm:cxn modelId="{7063FF32-F3F8-6448-924D-6BF2BB1D3758}" type="presParOf" srcId="{652BE16C-3F78-5A4B-BA4F-2644392C3773}" destId="{D944CF4F-066A-7C47-A357-5300570012F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72B3F84-4F49-4F3F-BEE3-572A86A41A9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490BD8-E1EA-4690-B375-27F1C4FAE67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Intergenerational Transmission of ACEs</a:t>
          </a:r>
        </a:p>
      </dgm:t>
    </dgm:pt>
    <dgm:pt modelId="{900F95FB-6B28-4EC3-BAFE-09AC5016C9CD}" type="parTrans" cxnId="{340FF6D6-A958-4E8A-9E2F-B63ACDD133C4}">
      <dgm:prSet/>
      <dgm:spPr/>
      <dgm:t>
        <a:bodyPr/>
        <a:lstStyle/>
        <a:p>
          <a:endParaRPr lang="en-US"/>
        </a:p>
      </dgm:t>
    </dgm:pt>
    <dgm:pt modelId="{A349D1C8-CC4E-439E-8897-F1A2911A3483}" type="sibTrans" cxnId="{340FF6D6-A958-4E8A-9E2F-B63ACDD133C4}">
      <dgm:prSet/>
      <dgm:spPr/>
      <dgm:t>
        <a:bodyPr/>
        <a:lstStyle/>
        <a:p>
          <a:endParaRPr lang="en-US"/>
        </a:p>
      </dgm:t>
    </dgm:pt>
    <dgm:pt modelId="{726351EF-13B3-4D05-BDA3-A567DA94A82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Insecure Attachment Styles (intergenerational?)</a:t>
          </a:r>
        </a:p>
      </dgm:t>
    </dgm:pt>
    <dgm:pt modelId="{497CDCC9-671B-404B-884F-47D14C0C5039}" type="parTrans" cxnId="{E6F0C1EC-94D7-4217-81D3-3FD2418AE1F9}">
      <dgm:prSet/>
      <dgm:spPr/>
      <dgm:t>
        <a:bodyPr/>
        <a:lstStyle/>
        <a:p>
          <a:endParaRPr lang="en-US"/>
        </a:p>
      </dgm:t>
    </dgm:pt>
    <dgm:pt modelId="{59EAC257-F0D1-4DF2-A3A8-EB336C0C5B0B}" type="sibTrans" cxnId="{E6F0C1EC-94D7-4217-81D3-3FD2418AE1F9}">
      <dgm:prSet/>
      <dgm:spPr/>
      <dgm:t>
        <a:bodyPr/>
        <a:lstStyle/>
        <a:p>
          <a:endParaRPr lang="en-US"/>
        </a:p>
      </dgm:t>
    </dgm:pt>
    <dgm:pt modelId="{26755842-3468-4CD4-B82F-CBDA6918C26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Increased Parental Distress</a:t>
          </a:r>
        </a:p>
      </dgm:t>
    </dgm:pt>
    <dgm:pt modelId="{EB57DB9A-3626-434C-BE5F-1E405D739FA0}" type="parTrans" cxnId="{6AACC6F8-BEB6-4F00-A720-845A49CA5320}">
      <dgm:prSet/>
      <dgm:spPr/>
      <dgm:t>
        <a:bodyPr/>
        <a:lstStyle/>
        <a:p>
          <a:endParaRPr lang="en-US"/>
        </a:p>
      </dgm:t>
    </dgm:pt>
    <dgm:pt modelId="{789CF2AC-4777-4505-AE36-6DB0243407F0}" type="sibTrans" cxnId="{6AACC6F8-BEB6-4F00-A720-845A49CA5320}">
      <dgm:prSet/>
      <dgm:spPr/>
      <dgm:t>
        <a:bodyPr/>
        <a:lstStyle/>
        <a:p>
          <a:endParaRPr lang="en-US"/>
        </a:p>
      </dgm:t>
    </dgm:pt>
    <dgm:pt modelId="{45451569-F024-43ED-B4EC-DEB21CCAE3C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Overall, Increased Negative Perceptions of Child’s Behavior</a:t>
          </a:r>
        </a:p>
      </dgm:t>
    </dgm:pt>
    <dgm:pt modelId="{70980371-79D6-4F2A-BFD4-FED81074EEB2}" type="parTrans" cxnId="{46ABB493-1479-4F8D-883D-BD3245A7BC52}">
      <dgm:prSet/>
      <dgm:spPr/>
      <dgm:t>
        <a:bodyPr/>
        <a:lstStyle/>
        <a:p>
          <a:endParaRPr lang="en-US"/>
        </a:p>
      </dgm:t>
    </dgm:pt>
    <dgm:pt modelId="{ADD5A6BF-6714-4E27-8B88-67A342B7E5CB}" type="sibTrans" cxnId="{46ABB493-1479-4F8D-883D-BD3245A7BC52}">
      <dgm:prSet/>
      <dgm:spPr/>
      <dgm:t>
        <a:bodyPr/>
        <a:lstStyle/>
        <a:p>
          <a:endParaRPr lang="en-US"/>
        </a:p>
      </dgm:t>
    </dgm:pt>
    <dgm:pt modelId="{AFAEB719-7A7B-47CE-B79B-5E5471367B8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Triggers to Traumatic Stress Reaction</a:t>
          </a:r>
        </a:p>
      </dgm:t>
    </dgm:pt>
    <dgm:pt modelId="{F398F14C-EF1A-4826-9A30-62521AA2D7DD}" type="parTrans" cxnId="{2881301D-E363-46CC-AD4F-7EBD91BEC732}">
      <dgm:prSet/>
      <dgm:spPr/>
      <dgm:t>
        <a:bodyPr/>
        <a:lstStyle/>
        <a:p>
          <a:endParaRPr lang="en-US"/>
        </a:p>
      </dgm:t>
    </dgm:pt>
    <dgm:pt modelId="{CBF1A96A-54D7-4CC6-AC50-C0126717528D}" type="sibTrans" cxnId="{2881301D-E363-46CC-AD4F-7EBD91BEC732}">
      <dgm:prSet/>
      <dgm:spPr/>
      <dgm:t>
        <a:bodyPr/>
        <a:lstStyle/>
        <a:p>
          <a:endParaRPr lang="en-US"/>
        </a:p>
      </dgm:t>
    </dgm:pt>
    <dgm:pt modelId="{81DFE2F5-8413-D64F-BFE8-86ABFD39BED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Increased Child Developmental Delays</a:t>
          </a:r>
        </a:p>
      </dgm:t>
    </dgm:pt>
    <dgm:pt modelId="{1CF13D6F-9BBB-6440-8A2E-DC701AB1FAAE}" type="parTrans" cxnId="{B090BE20-9A00-4A4E-8405-A4A1C3D773EC}">
      <dgm:prSet/>
      <dgm:spPr/>
      <dgm:t>
        <a:bodyPr/>
        <a:lstStyle/>
        <a:p>
          <a:endParaRPr lang="en-US"/>
        </a:p>
      </dgm:t>
    </dgm:pt>
    <dgm:pt modelId="{85A3EA32-1A4A-1248-9D74-E0218B7DE8E2}" type="sibTrans" cxnId="{B090BE20-9A00-4A4E-8405-A4A1C3D773EC}">
      <dgm:prSet/>
      <dgm:spPr/>
      <dgm:t>
        <a:bodyPr/>
        <a:lstStyle/>
        <a:p>
          <a:endParaRPr lang="en-US"/>
        </a:p>
      </dgm:t>
    </dgm:pt>
    <dgm:pt modelId="{4901F279-C583-D348-A231-D5498952229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Increased Child Emotional and Mental Health Issues</a:t>
          </a:r>
        </a:p>
      </dgm:t>
    </dgm:pt>
    <dgm:pt modelId="{285960AD-D532-BB47-BB7F-165DC15473ED}" type="parTrans" cxnId="{7F475F71-D6EF-E648-819C-8F10E0219471}">
      <dgm:prSet/>
      <dgm:spPr/>
      <dgm:t>
        <a:bodyPr/>
        <a:lstStyle/>
        <a:p>
          <a:endParaRPr lang="en-US"/>
        </a:p>
      </dgm:t>
    </dgm:pt>
    <dgm:pt modelId="{C905849C-2515-F44F-90E4-3300BBED7F1A}" type="sibTrans" cxnId="{7F475F71-D6EF-E648-819C-8F10E0219471}">
      <dgm:prSet/>
      <dgm:spPr/>
      <dgm:t>
        <a:bodyPr/>
        <a:lstStyle/>
        <a:p>
          <a:endParaRPr lang="en-US"/>
        </a:p>
      </dgm:t>
    </dgm:pt>
    <dgm:pt modelId="{01259A59-3C0C-F84C-BE3D-276C736340A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Increased Child Behavioral Issues</a:t>
          </a:r>
        </a:p>
      </dgm:t>
    </dgm:pt>
    <dgm:pt modelId="{3C5799CB-FE41-D742-B928-5ED6B5BDC3A7}" type="parTrans" cxnId="{18218184-6D9A-504C-A823-3676EC9747F8}">
      <dgm:prSet/>
      <dgm:spPr/>
      <dgm:t>
        <a:bodyPr/>
        <a:lstStyle/>
        <a:p>
          <a:endParaRPr lang="en-US"/>
        </a:p>
      </dgm:t>
    </dgm:pt>
    <dgm:pt modelId="{919FE321-AFF4-B747-A34D-545F91A9A259}" type="sibTrans" cxnId="{18218184-6D9A-504C-A823-3676EC9747F8}">
      <dgm:prSet/>
      <dgm:spPr/>
      <dgm:t>
        <a:bodyPr/>
        <a:lstStyle/>
        <a:p>
          <a:endParaRPr lang="en-US"/>
        </a:p>
      </dgm:t>
    </dgm:pt>
    <dgm:pt modelId="{FE5AFC15-11C3-F74E-AD65-98919B9F9C0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Dysfunctional Parenting Behaviors</a:t>
          </a:r>
        </a:p>
      </dgm:t>
    </dgm:pt>
    <dgm:pt modelId="{9367A466-D6F6-454E-A07C-7C2E3A517221}" type="parTrans" cxnId="{CC10E68A-5B7E-EC42-ABB3-62B577307424}">
      <dgm:prSet/>
      <dgm:spPr/>
      <dgm:t>
        <a:bodyPr/>
        <a:lstStyle/>
        <a:p>
          <a:endParaRPr lang="en-US"/>
        </a:p>
      </dgm:t>
    </dgm:pt>
    <dgm:pt modelId="{CDDD0CED-3D65-4641-B13B-149E596AD453}" type="sibTrans" cxnId="{CC10E68A-5B7E-EC42-ABB3-62B577307424}">
      <dgm:prSet/>
      <dgm:spPr/>
      <dgm:t>
        <a:bodyPr/>
        <a:lstStyle/>
        <a:p>
          <a:endParaRPr lang="en-US"/>
        </a:p>
      </dgm:t>
    </dgm:pt>
    <dgm:pt modelId="{6A716552-0A37-8140-A389-4FBB19958DE8}" type="pres">
      <dgm:prSet presAssocID="{972B3F84-4F49-4F3F-BEE3-572A86A41A9F}" presName="linear" presStyleCnt="0">
        <dgm:presLayoutVars>
          <dgm:animLvl val="lvl"/>
          <dgm:resizeHandles val="exact"/>
        </dgm:presLayoutVars>
      </dgm:prSet>
      <dgm:spPr/>
    </dgm:pt>
    <dgm:pt modelId="{54C4B1B4-8FF6-B94F-AB86-C532EEE91B22}" type="pres">
      <dgm:prSet presAssocID="{A6490BD8-E1EA-4690-B375-27F1C4FAE67B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AF377D2C-47DC-0C4C-B0EB-7459D32B233A}" type="pres">
      <dgm:prSet presAssocID="{A349D1C8-CC4E-439E-8897-F1A2911A3483}" presName="spacer" presStyleCnt="0"/>
      <dgm:spPr/>
    </dgm:pt>
    <dgm:pt modelId="{4C8B07B4-DAC3-BB47-BADD-ECF994E0C272}" type="pres">
      <dgm:prSet presAssocID="{726351EF-13B3-4D05-BDA3-A567DA94A827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47787C06-18F7-D44E-AE4F-3C2B90F99207}" type="pres">
      <dgm:prSet presAssocID="{59EAC257-F0D1-4DF2-A3A8-EB336C0C5B0B}" presName="spacer" presStyleCnt="0"/>
      <dgm:spPr/>
    </dgm:pt>
    <dgm:pt modelId="{B8AF5BE9-B0F6-514F-A3DB-6187E7E7C695}" type="pres">
      <dgm:prSet presAssocID="{26755842-3468-4CD4-B82F-CBDA6918C260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62607D37-2932-CA4E-A8C8-4DE36EC202F2}" type="pres">
      <dgm:prSet presAssocID="{789CF2AC-4777-4505-AE36-6DB0243407F0}" presName="spacer" presStyleCnt="0"/>
      <dgm:spPr/>
    </dgm:pt>
    <dgm:pt modelId="{71B15779-9E44-FA4F-89F2-5228C9FA3C1B}" type="pres">
      <dgm:prSet presAssocID="{AFAEB719-7A7B-47CE-B79B-5E5471367B82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81B8652D-776E-F443-8214-DF741BC68DD6}" type="pres">
      <dgm:prSet presAssocID="{CBF1A96A-54D7-4CC6-AC50-C0126717528D}" presName="spacer" presStyleCnt="0"/>
      <dgm:spPr/>
    </dgm:pt>
    <dgm:pt modelId="{329388B4-51B8-EA48-8901-860F2F7913DD}" type="pres">
      <dgm:prSet presAssocID="{FE5AFC15-11C3-F74E-AD65-98919B9F9C08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1097D09A-F8E6-C84B-9C76-4A9C95A4473F}" type="pres">
      <dgm:prSet presAssocID="{CDDD0CED-3D65-4641-B13B-149E596AD453}" presName="spacer" presStyleCnt="0"/>
      <dgm:spPr/>
    </dgm:pt>
    <dgm:pt modelId="{CF4BA042-9960-4443-81A0-0C337060278A}" type="pres">
      <dgm:prSet presAssocID="{81DFE2F5-8413-D64F-BFE8-86ABFD39BED7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46C12840-5711-C04A-AA8D-25AB601CEFFB}" type="pres">
      <dgm:prSet presAssocID="{85A3EA32-1A4A-1248-9D74-E0218B7DE8E2}" presName="spacer" presStyleCnt="0"/>
      <dgm:spPr/>
    </dgm:pt>
    <dgm:pt modelId="{F67E6135-FA78-7248-8A40-9DBFED488109}" type="pres">
      <dgm:prSet presAssocID="{4901F279-C583-D348-A231-D54989522297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9DCF2434-0C8D-9148-80F1-42F6B4616DE0}" type="pres">
      <dgm:prSet presAssocID="{C905849C-2515-F44F-90E4-3300BBED7F1A}" presName="spacer" presStyleCnt="0"/>
      <dgm:spPr/>
    </dgm:pt>
    <dgm:pt modelId="{45229751-1624-3741-BBB9-0B6A4D76255F}" type="pres">
      <dgm:prSet presAssocID="{01259A59-3C0C-F84C-BE3D-276C736340AA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913FA638-0020-0F4B-BFB3-EFD1C720B41E}" type="pres">
      <dgm:prSet presAssocID="{919FE321-AFF4-B747-A34D-545F91A9A259}" presName="spacer" presStyleCnt="0"/>
      <dgm:spPr/>
    </dgm:pt>
    <dgm:pt modelId="{218998D4-44DB-5342-A8EE-1E3D30304119}" type="pres">
      <dgm:prSet presAssocID="{45451569-F024-43ED-B4EC-DEB21CCAE3C2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2881301D-E363-46CC-AD4F-7EBD91BEC732}" srcId="{972B3F84-4F49-4F3F-BEE3-572A86A41A9F}" destId="{AFAEB719-7A7B-47CE-B79B-5E5471367B82}" srcOrd="3" destOrd="0" parTransId="{F398F14C-EF1A-4826-9A30-62521AA2D7DD}" sibTransId="{CBF1A96A-54D7-4CC6-AC50-C0126717528D}"/>
    <dgm:cxn modelId="{B090BE20-9A00-4A4E-8405-A4A1C3D773EC}" srcId="{972B3F84-4F49-4F3F-BEE3-572A86A41A9F}" destId="{81DFE2F5-8413-D64F-BFE8-86ABFD39BED7}" srcOrd="5" destOrd="0" parTransId="{1CF13D6F-9BBB-6440-8A2E-DC701AB1FAAE}" sibTransId="{85A3EA32-1A4A-1248-9D74-E0218B7DE8E2}"/>
    <dgm:cxn modelId="{8949BD31-F192-3847-937D-75227FF5E91F}" type="presOf" srcId="{726351EF-13B3-4D05-BDA3-A567DA94A827}" destId="{4C8B07B4-DAC3-BB47-BADD-ECF994E0C272}" srcOrd="0" destOrd="0" presId="urn:microsoft.com/office/officeart/2005/8/layout/vList2"/>
    <dgm:cxn modelId="{72152866-C0C2-A041-94D4-00CCBA1C4ED0}" type="presOf" srcId="{81DFE2F5-8413-D64F-BFE8-86ABFD39BED7}" destId="{CF4BA042-9960-4443-81A0-0C337060278A}" srcOrd="0" destOrd="0" presId="urn:microsoft.com/office/officeart/2005/8/layout/vList2"/>
    <dgm:cxn modelId="{7F475F71-D6EF-E648-819C-8F10E0219471}" srcId="{972B3F84-4F49-4F3F-BEE3-572A86A41A9F}" destId="{4901F279-C583-D348-A231-D54989522297}" srcOrd="6" destOrd="0" parTransId="{285960AD-D532-BB47-BB7F-165DC15473ED}" sibTransId="{C905849C-2515-F44F-90E4-3300BBED7F1A}"/>
    <dgm:cxn modelId="{9555A579-A8BD-2B41-833D-9E8AE6CFEA20}" type="presOf" srcId="{45451569-F024-43ED-B4EC-DEB21CCAE3C2}" destId="{218998D4-44DB-5342-A8EE-1E3D30304119}" srcOrd="0" destOrd="0" presId="urn:microsoft.com/office/officeart/2005/8/layout/vList2"/>
    <dgm:cxn modelId="{18218184-6D9A-504C-A823-3676EC9747F8}" srcId="{972B3F84-4F49-4F3F-BEE3-572A86A41A9F}" destId="{01259A59-3C0C-F84C-BE3D-276C736340AA}" srcOrd="7" destOrd="0" parTransId="{3C5799CB-FE41-D742-B928-5ED6B5BDC3A7}" sibTransId="{919FE321-AFF4-B747-A34D-545F91A9A259}"/>
    <dgm:cxn modelId="{652ACC84-AFD2-F844-94D2-723DC4800615}" type="presOf" srcId="{A6490BD8-E1EA-4690-B375-27F1C4FAE67B}" destId="{54C4B1B4-8FF6-B94F-AB86-C532EEE91B22}" srcOrd="0" destOrd="0" presId="urn:microsoft.com/office/officeart/2005/8/layout/vList2"/>
    <dgm:cxn modelId="{CC10E68A-5B7E-EC42-ABB3-62B577307424}" srcId="{972B3F84-4F49-4F3F-BEE3-572A86A41A9F}" destId="{FE5AFC15-11C3-F74E-AD65-98919B9F9C08}" srcOrd="4" destOrd="0" parTransId="{9367A466-D6F6-454E-A07C-7C2E3A517221}" sibTransId="{CDDD0CED-3D65-4641-B13B-149E596AD453}"/>
    <dgm:cxn modelId="{46ABB493-1479-4F8D-883D-BD3245A7BC52}" srcId="{972B3F84-4F49-4F3F-BEE3-572A86A41A9F}" destId="{45451569-F024-43ED-B4EC-DEB21CCAE3C2}" srcOrd="8" destOrd="0" parTransId="{70980371-79D6-4F2A-BFD4-FED81074EEB2}" sibTransId="{ADD5A6BF-6714-4E27-8B88-67A342B7E5CB}"/>
    <dgm:cxn modelId="{AC9D219E-152B-414A-9F20-345E58E19006}" type="presOf" srcId="{FE5AFC15-11C3-F74E-AD65-98919B9F9C08}" destId="{329388B4-51B8-EA48-8901-860F2F7913DD}" srcOrd="0" destOrd="0" presId="urn:microsoft.com/office/officeart/2005/8/layout/vList2"/>
    <dgm:cxn modelId="{09F917A8-E0EB-8649-A652-98EE7DEBB2D2}" type="presOf" srcId="{972B3F84-4F49-4F3F-BEE3-572A86A41A9F}" destId="{6A716552-0A37-8140-A389-4FBB19958DE8}" srcOrd="0" destOrd="0" presId="urn:microsoft.com/office/officeart/2005/8/layout/vList2"/>
    <dgm:cxn modelId="{71E2C7B1-5D47-5240-8E0B-A26D509C58B4}" type="presOf" srcId="{4901F279-C583-D348-A231-D54989522297}" destId="{F67E6135-FA78-7248-8A40-9DBFED488109}" srcOrd="0" destOrd="0" presId="urn:microsoft.com/office/officeart/2005/8/layout/vList2"/>
    <dgm:cxn modelId="{C4C866C8-277F-1A41-9CFB-1B2F0A924FDF}" type="presOf" srcId="{AFAEB719-7A7B-47CE-B79B-5E5471367B82}" destId="{71B15779-9E44-FA4F-89F2-5228C9FA3C1B}" srcOrd="0" destOrd="0" presId="urn:microsoft.com/office/officeart/2005/8/layout/vList2"/>
    <dgm:cxn modelId="{340FF6D6-A958-4E8A-9E2F-B63ACDD133C4}" srcId="{972B3F84-4F49-4F3F-BEE3-572A86A41A9F}" destId="{A6490BD8-E1EA-4690-B375-27F1C4FAE67B}" srcOrd="0" destOrd="0" parTransId="{900F95FB-6B28-4EC3-BAFE-09AC5016C9CD}" sibTransId="{A349D1C8-CC4E-439E-8897-F1A2911A3483}"/>
    <dgm:cxn modelId="{DE8E53E6-37F4-4E4A-AF56-2EBD8C55F0AE}" type="presOf" srcId="{26755842-3468-4CD4-B82F-CBDA6918C260}" destId="{B8AF5BE9-B0F6-514F-A3DB-6187E7E7C695}" srcOrd="0" destOrd="0" presId="urn:microsoft.com/office/officeart/2005/8/layout/vList2"/>
    <dgm:cxn modelId="{E6F0C1EC-94D7-4217-81D3-3FD2418AE1F9}" srcId="{972B3F84-4F49-4F3F-BEE3-572A86A41A9F}" destId="{726351EF-13B3-4D05-BDA3-A567DA94A827}" srcOrd="1" destOrd="0" parTransId="{497CDCC9-671B-404B-884F-47D14C0C5039}" sibTransId="{59EAC257-F0D1-4DF2-A3A8-EB336C0C5B0B}"/>
    <dgm:cxn modelId="{6AACC6F8-BEB6-4F00-A720-845A49CA5320}" srcId="{972B3F84-4F49-4F3F-BEE3-572A86A41A9F}" destId="{26755842-3468-4CD4-B82F-CBDA6918C260}" srcOrd="2" destOrd="0" parTransId="{EB57DB9A-3626-434C-BE5F-1E405D739FA0}" sibTransId="{789CF2AC-4777-4505-AE36-6DB0243407F0}"/>
    <dgm:cxn modelId="{09A782F9-B36A-7F46-8A37-3F327DDD1948}" type="presOf" srcId="{01259A59-3C0C-F84C-BE3D-276C736340AA}" destId="{45229751-1624-3741-BBB9-0B6A4D76255F}" srcOrd="0" destOrd="0" presId="urn:microsoft.com/office/officeart/2005/8/layout/vList2"/>
    <dgm:cxn modelId="{488BF8DD-1160-3B49-96E0-01E20CB5EA11}" type="presParOf" srcId="{6A716552-0A37-8140-A389-4FBB19958DE8}" destId="{54C4B1B4-8FF6-B94F-AB86-C532EEE91B22}" srcOrd="0" destOrd="0" presId="urn:microsoft.com/office/officeart/2005/8/layout/vList2"/>
    <dgm:cxn modelId="{6ED102AE-FFE6-DC45-B123-8F3F0E4ABE53}" type="presParOf" srcId="{6A716552-0A37-8140-A389-4FBB19958DE8}" destId="{AF377D2C-47DC-0C4C-B0EB-7459D32B233A}" srcOrd="1" destOrd="0" presId="urn:microsoft.com/office/officeart/2005/8/layout/vList2"/>
    <dgm:cxn modelId="{529098DA-9927-6946-AC05-3F39A21DE1F9}" type="presParOf" srcId="{6A716552-0A37-8140-A389-4FBB19958DE8}" destId="{4C8B07B4-DAC3-BB47-BADD-ECF994E0C272}" srcOrd="2" destOrd="0" presId="urn:microsoft.com/office/officeart/2005/8/layout/vList2"/>
    <dgm:cxn modelId="{50EBC0B5-C7D9-A64D-B696-87E618DA69A6}" type="presParOf" srcId="{6A716552-0A37-8140-A389-4FBB19958DE8}" destId="{47787C06-18F7-D44E-AE4F-3C2B90F99207}" srcOrd="3" destOrd="0" presId="urn:microsoft.com/office/officeart/2005/8/layout/vList2"/>
    <dgm:cxn modelId="{3F589309-38DF-2746-8633-3C4700E307BE}" type="presParOf" srcId="{6A716552-0A37-8140-A389-4FBB19958DE8}" destId="{B8AF5BE9-B0F6-514F-A3DB-6187E7E7C695}" srcOrd="4" destOrd="0" presId="urn:microsoft.com/office/officeart/2005/8/layout/vList2"/>
    <dgm:cxn modelId="{546D38C7-BEB1-FC43-9C7F-49B3E0240DA9}" type="presParOf" srcId="{6A716552-0A37-8140-A389-4FBB19958DE8}" destId="{62607D37-2932-CA4E-A8C8-4DE36EC202F2}" srcOrd="5" destOrd="0" presId="urn:microsoft.com/office/officeart/2005/8/layout/vList2"/>
    <dgm:cxn modelId="{1C54368E-04A8-204E-997A-FF7274A8B272}" type="presParOf" srcId="{6A716552-0A37-8140-A389-4FBB19958DE8}" destId="{71B15779-9E44-FA4F-89F2-5228C9FA3C1B}" srcOrd="6" destOrd="0" presId="urn:microsoft.com/office/officeart/2005/8/layout/vList2"/>
    <dgm:cxn modelId="{3167CE71-DA6B-C940-8AFA-97D2ECA7AE25}" type="presParOf" srcId="{6A716552-0A37-8140-A389-4FBB19958DE8}" destId="{81B8652D-776E-F443-8214-DF741BC68DD6}" srcOrd="7" destOrd="0" presId="urn:microsoft.com/office/officeart/2005/8/layout/vList2"/>
    <dgm:cxn modelId="{BFA57455-54F9-3048-8DA9-F9B05DBAB560}" type="presParOf" srcId="{6A716552-0A37-8140-A389-4FBB19958DE8}" destId="{329388B4-51B8-EA48-8901-860F2F7913DD}" srcOrd="8" destOrd="0" presId="urn:microsoft.com/office/officeart/2005/8/layout/vList2"/>
    <dgm:cxn modelId="{E3D0D2D3-FF2F-3942-B2AF-2C0427523C28}" type="presParOf" srcId="{6A716552-0A37-8140-A389-4FBB19958DE8}" destId="{1097D09A-F8E6-C84B-9C76-4A9C95A4473F}" srcOrd="9" destOrd="0" presId="urn:microsoft.com/office/officeart/2005/8/layout/vList2"/>
    <dgm:cxn modelId="{D429DB73-5E53-074E-9807-738AED1523F1}" type="presParOf" srcId="{6A716552-0A37-8140-A389-4FBB19958DE8}" destId="{CF4BA042-9960-4443-81A0-0C337060278A}" srcOrd="10" destOrd="0" presId="urn:microsoft.com/office/officeart/2005/8/layout/vList2"/>
    <dgm:cxn modelId="{FDCFA4A3-1991-E542-BC5F-289E91BC061F}" type="presParOf" srcId="{6A716552-0A37-8140-A389-4FBB19958DE8}" destId="{46C12840-5711-C04A-AA8D-25AB601CEFFB}" srcOrd="11" destOrd="0" presId="urn:microsoft.com/office/officeart/2005/8/layout/vList2"/>
    <dgm:cxn modelId="{35457FEE-B682-784E-BA07-EC1BA9F16E3D}" type="presParOf" srcId="{6A716552-0A37-8140-A389-4FBB19958DE8}" destId="{F67E6135-FA78-7248-8A40-9DBFED488109}" srcOrd="12" destOrd="0" presId="urn:microsoft.com/office/officeart/2005/8/layout/vList2"/>
    <dgm:cxn modelId="{701C1356-349F-A943-95C6-7DE23A483012}" type="presParOf" srcId="{6A716552-0A37-8140-A389-4FBB19958DE8}" destId="{9DCF2434-0C8D-9148-80F1-42F6B4616DE0}" srcOrd="13" destOrd="0" presId="urn:microsoft.com/office/officeart/2005/8/layout/vList2"/>
    <dgm:cxn modelId="{C68822CC-AC4C-9A46-89F9-E1AA308B1F0E}" type="presParOf" srcId="{6A716552-0A37-8140-A389-4FBB19958DE8}" destId="{45229751-1624-3741-BBB9-0B6A4D76255F}" srcOrd="14" destOrd="0" presId="urn:microsoft.com/office/officeart/2005/8/layout/vList2"/>
    <dgm:cxn modelId="{6BB4778D-65DB-9844-AB1D-2D074F035C5F}" type="presParOf" srcId="{6A716552-0A37-8140-A389-4FBB19958DE8}" destId="{913FA638-0020-0F4B-BFB3-EFD1C720B41E}" srcOrd="15" destOrd="0" presId="urn:microsoft.com/office/officeart/2005/8/layout/vList2"/>
    <dgm:cxn modelId="{B87D2BA5-C1F6-2C4A-B473-69676FCD9676}" type="presParOf" srcId="{6A716552-0A37-8140-A389-4FBB19958DE8}" destId="{218998D4-44DB-5342-A8EE-1E3D30304119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A4B353D-FC21-45DF-8667-010AB539567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208082-7264-4436-9342-D0EB2CBBDBD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Children Need Nurturing Environment</a:t>
          </a:r>
        </a:p>
      </dgm:t>
    </dgm:pt>
    <dgm:pt modelId="{95CB5A09-186D-4A89-9CF0-397FAA31D1D6}" type="parTrans" cxnId="{257D6632-B589-44DB-8F37-15B32606071B}">
      <dgm:prSet/>
      <dgm:spPr/>
      <dgm:t>
        <a:bodyPr/>
        <a:lstStyle/>
        <a:p>
          <a:endParaRPr lang="en-US"/>
        </a:p>
      </dgm:t>
    </dgm:pt>
    <dgm:pt modelId="{A389E8BC-175E-4252-A311-E368810F8A0C}" type="sibTrans" cxnId="{257D6632-B589-44DB-8F37-15B32606071B}">
      <dgm:prSet/>
      <dgm:spPr/>
      <dgm:t>
        <a:bodyPr/>
        <a:lstStyle/>
        <a:p>
          <a:endParaRPr lang="en-US"/>
        </a:p>
      </dgm:t>
    </dgm:pt>
    <dgm:pt modelId="{81920497-9372-4F52-B7D9-7134DF365DB3}">
      <dgm:prSet/>
      <dgm:spPr/>
      <dgm:t>
        <a:bodyPr/>
        <a:lstStyle/>
        <a:p>
          <a:r>
            <a:rPr lang="en-US" dirty="0"/>
            <a:t>first year → attachment</a:t>
          </a:r>
        </a:p>
      </dgm:t>
    </dgm:pt>
    <dgm:pt modelId="{C55CDF83-7748-4594-BD4A-EE4EF5CFA8E6}" type="parTrans" cxnId="{94B9A2DE-02BF-4C66-9C17-791547C32AE8}">
      <dgm:prSet/>
      <dgm:spPr/>
      <dgm:t>
        <a:bodyPr/>
        <a:lstStyle/>
        <a:p>
          <a:endParaRPr lang="en-US"/>
        </a:p>
      </dgm:t>
    </dgm:pt>
    <dgm:pt modelId="{7550A8C9-D9E6-4B94-ABF5-C68ED965616F}" type="sibTrans" cxnId="{94B9A2DE-02BF-4C66-9C17-791547C32AE8}">
      <dgm:prSet/>
      <dgm:spPr/>
      <dgm:t>
        <a:bodyPr/>
        <a:lstStyle/>
        <a:p>
          <a:endParaRPr lang="en-US"/>
        </a:p>
      </dgm:t>
    </dgm:pt>
    <dgm:pt modelId="{61CB5C80-708B-4CFA-854E-68703DCE29CD}">
      <dgm:prSet/>
      <dgm:spPr/>
      <dgm:t>
        <a:bodyPr/>
        <a:lstStyle/>
        <a:p>
          <a:r>
            <a:rPr lang="en-US" dirty="0"/>
            <a:t>first five years → neural development</a:t>
          </a:r>
        </a:p>
      </dgm:t>
    </dgm:pt>
    <dgm:pt modelId="{7D765087-EB47-4C1A-B2C7-89B49A5FDAE6}" type="parTrans" cxnId="{B822E786-643E-4763-8B77-86485A65C66A}">
      <dgm:prSet/>
      <dgm:spPr/>
      <dgm:t>
        <a:bodyPr/>
        <a:lstStyle/>
        <a:p>
          <a:endParaRPr lang="en-US"/>
        </a:p>
      </dgm:t>
    </dgm:pt>
    <dgm:pt modelId="{A066C454-4BAE-4364-A8F6-6D6BDCC51A0B}" type="sibTrans" cxnId="{B822E786-643E-4763-8B77-86485A65C66A}">
      <dgm:prSet/>
      <dgm:spPr/>
      <dgm:t>
        <a:bodyPr/>
        <a:lstStyle/>
        <a:p>
          <a:endParaRPr lang="en-US"/>
        </a:p>
      </dgm:t>
    </dgm:pt>
    <dgm:pt modelId="{C1A44B08-9087-473D-8D6F-E7014443683C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Origins of Insecure Attachment</a:t>
          </a:r>
        </a:p>
      </dgm:t>
    </dgm:pt>
    <dgm:pt modelId="{46A6835B-DD25-47F8-A91B-D01C4245B0DB}" type="parTrans" cxnId="{07A6E1FE-B2A7-4F27-B8C9-97DD8BB0F0AD}">
      <dgm:prSet/>
      <dgm:spPr/>
      <dgm:t>
        <a:bodyPr/>
        <a:lstStyle/>
        <a:p>
          <a:endParaRPr lang="en-US"/>
        </a:p>
      </dgm:t>
    </dgm:pt>
    <dgm:pt modelId="{C94CB395-0D12-4055-9AEC-7AD3F14A1915}" type="sibTrans" cxnId="{07A6E1FE-B2A7-4F27-B8C9-97DD8BB0F0AD}">
      <dgm:prSet/>
      <dgm:spPr/>
      <dgm:t>
        <a:bodyPr/>
        <a:lstStyle/>
        <a:p>
          <a:endParaRPr lang="en-US"/>
        </a:p>
      </dgm:t>
    </dgm:pt>
    <dgm:pt modelId="{C646C986-CFD5-470B-AE94-9F6C74BA8B9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inconsistent or insensitive parenting</a:t>
          </a:r>
        </a:p>
      </dgm:t>
    </dgm:pt>
    <dgm:pt modelId="{98BEB26B-67B4-4B96-88EF-584E1C6D86EC}" type="parTrans" cxnId="{7EB864DA-EE16-4950-824C-54C9EF41A4C2}">
      <dgm:prSet/>
      <dgm:spPr/>
      <dgm:t>
        <a:bodyPr/>
        <a:lstStyle/>
        <a:p>
          <a:endParaRPr lang="en-US"/>
        </a:p>
      </dgm:t>
    </dgm:pt>
    <dgm:pt modelId="{79515F5E-6E37-4A77-B4BA-C33A2F47BE14}" type="sibTrans" cxnId="{7EB864DA-EE16-4950-824C-54C9EF41A4C2}">
      <dgm:prSet/>
      <dgm:spPr/>
      <dgm:t>
        <a:bodyPr/>
        <a:lstStyle/>
        <a:p>
          <a:endParaRPr lang="en-US"/>
        </a:p>
      </dgm:t>
    </dgm:pt>
    <dgm:pt modelId="{4DF06F0D-42FA-4463-A600-3ECA93E7AB1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separation</a:t>
          </a:r>
        </a:p>
      </dgm:t>
    </dgm:pt>
    <dgm:pt modelId="{0A4EEFBE-5BC8-4799-84C4-21E190C1CDCD}" type="parTrans" cxnId="{CEDFA08B-22AA-4ED8-BCA8-9E6BDF2E3BD0}">
      <dgm:prSet/>
      <dgm:spPr/>
      <dgm:t>
        <a:bodyPr/>
        <a:lstStyle/>
        <a:p>
          <a:endParaRPr lang="en-US"/>
        </a:p>
      </dgm:t>
    </dgm:pt>
    <dgm:pt modelId="{DC979259-6617-48A4-A76B-C5E66B5F9306}" type="sibTrans" cxnId="{CEDFA08B-22AA-4ED8-BCA8-9E6BDF2E3BD0}">
      <dgm:prSet/>
      <dgm:spPr/>
      <dgm:t>
        <a:bodyPr/>
        <a:lstStyle/>
        <a:p>
          <a:endParaRPr lang="en-US"/>
        </a:p>
      </dgm:t>
    </dgm:pt>
    <dgm:pt modelId="{A0685879-665F-4DCE-A749-7638DFBA75F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neglect</a:t>
          </a:r>
        </a:p>
      </dgm:t>
    </dgm:pt>
    <dgm:pt modelId="{B67FC97D-FFD5-403A-89D1-FEB044B11837}" type="parTrans" cxnId="{CEB8BE46-9D23-4219-89CF-0B3985A2364D}">
      <dgm:prSet/>
      <dgm:spPr/>
      <dgm:t>
        <a:bodyPr/>
        <a:lstStyle/>
        <a:p>
          <a:endParaRPr lang="en-US"/>
        </a:p>
      </dgm:t>
    </dgm:pt>
    <dgm:pt modelId="{FCC90E6D-0FF4-4397-B7AE-9348953BDD81}" type="sibTrans" cxnId="{CEB8BE46-9D23-4219-89CF-0B3985A2364D}">
      <dgm:prSet/>
      <dgm:spPr/>
      <dgm:t>
        <a:bodyPr/>
        <a:lstStyle/>
        <a:p>
          <a:endParaRPr lang="en-US"/>
        </a:p>
      </dgm:t>
    </dgm:pt>
    <dgm:pt modelId="{AEAA729F-01A7-4F25-A302-8F154C5BC3F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abuse</a:t>
          </a:r>
        </a:p>
      </dgm:t>
    </dgm:pt>
    <dgm:pt modelId="{8B1F152C-D0DE-4872-BEB8-028D3A39DA1A}" type="parTrans" cxnId="{E1AD686C-2B05-4EC9-9E44-724AF8C38A14}">
      <dgm:prSet/>
      <dgm:spPr/>
      <dgm:t>
        <a:bodyPr/>
        <a:lstStyle/>
        <a:p>
          <a:endParaRPr lang="en-US"/>
        </a:p>
      </dgm:t>
    </dgm:pt>
    <dgm:pt modelId="{C37B57C9-49F0-40F6-B661-48CF35DFD02A}" type="sibTrans" cxnId="{E1AD686C-2B05-4EC9-9E44-724AF8C38A14}">
      <dgm:prSet/>
      <dgm:spPr/>
      <dgm:t>
        <a:bodyPr/>
        <a:lstStyle/>
        <a:p>
          <a:endParaRPr lang="en-US"/>
        </a:p>
      </dgm:t>
    </dgm:pt>
    <dgm:pt modelId="{3EAE514F-A8B1-4B78-A234-88A6DF564DAB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Indirect Effect on Family Functioning</a:t>
          </a:r>
        </a:p>
      </dgm:t>
    </dgm:pt>
    <dgm:pt modelId="{B9F53D9E-9A8E-48AB-B2FB-ACC46921188C}" type="parTrans" cxnId="{0341E354-E015-45C3-8824-92B0792A7EC3}">
      <dgm:prSet/>
      <dgm:spPr/>
      <dgm:t>
        <a:bodyPr/>
        <a:lstStyle/>
        <a:p>
          <a:endParaRPr lang="en-US"/>
        </a:p>
      </dgm:t>
    </dgm:pt>
    <dgm:pt modelId="{5CEA9D22-14D4-40E3-84EB-F7837BBEFFE8}" type="sibTrans" cxnId="{0341E354-E015-45C3-8824-92B0792A7EC3}">
      <dgm:prSet/>
      <dgm:spPr/>
      <dgm:t>
        <a:bodyPr/>
        <a:lstStyle/>
        <a:p>
          <a:endParaRPr lang="en-US"/>
        </a:p>
      </dgm:t>
    </dgm:pt>
    <dgm:pt modelId="{E7F7B893-3BAE-AE46-8287-3E78D55AE8E4}">
      <dgm:prSet/>
      <dgm:spPr/>
      <dgm:t>
        <a:bodyPr/>
        <a:lstStyle/>
        <a:p>
          <a:r>
            <a:rPr lang="en-US" dirty="0"/>
            <a:t>Shapes the development of the internal working model of self and others, guiding expectation about relationships</a:t>
          </a:r>
        </a:p>
      </dgm:t>
    </dgm:pt>
    <dgm:pt modelId="{DC9F33C7-5B6C-1A41-916B-C8D268553069}" type="parTrans" cxnId="{F31E9054-D977-8C45-9606-5D7231AEC7A3}">
      <dgm:prSet/>
      <dgm:spPr/>
    </dgm:pt>
    <dgm:pt modelId="{4182523B-8FBD-FB4E-A9A7-FCA9E3DB9AA2}" type="sibTrans" cxnId="{F31E9054-D977-8C45-9606-5D7231AEC7A3}">
      <dgm:prSet/>
      <dgm:spPr/>
    </dgm:pt>
    <dgm:pt modelId="{AB2EEB65-7FFF-A74B-820E-86CEC0664E89}" type="pres">
      <dgm:prSet presAssocID="{2A4B353D-FC21-45DF-8667-010AB5395676}" presName="linear" presStyleCnt="0">
        <dgm:presLayoutVars>
          <dgm:animLvl val="lvl"/>
          <dgm:resizeHandles val="exact"/>
        </dgm:presLayoutVars>
      </dgm:prSet>
      <dgm:spPr/>
    </dgm:pt>
    <dgm:pt modelId="{22807C87-817B-A848-BD99-571706364E6B}" type="pres">
      <dgm:prSet presAssocID="{FE208082-7264-4436-9342-D0EB2CBBDB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B03B207-B9F5-4A49-927D-8E93CBC045EC}" type="pres">
      <dgm:prSet presAssocID="{FE208082-7264-4436-9342-D0EB2CBBDBDA}" presName="childText" presStyleLbl="revTx" presStyleIdx="0" presStyleCnt="2">
        <dgm:presLayoutVars>
          <dgm:bulletEnabled val="1"/>
        </dgm:presLayoutVars>
      </dgm:prSet>
      <dgm:spPr/>
    </dgm:pt>
    <dgm:pt modelId="{2AFC5A75-569D-DB4C-A157-979A1F8881D9}" type="pres">
      <dgm:prSet presAssocID="{C1A44B08-9087-473D-8D6F-E7014443683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B0051BA-C1D3-874F-AA06-406A015491DF}" type="pres">
      <dgm:prSet presAssocID="{C1A44B08-9087-473D-8D6F-E7014443683C}" presName="childText" presStyleLbl="revTx" presStyleIdx="1" presStyleCnt="2">
        <dgm:presLayoutVars>
          <dgm:bulletEnabled val="1"/>
        </dgm:presLayoutVars>
      </dgm:prSet>
      <dgm:spPr/>
    </dgm:pt>
    <dgm:pt modelId="{BA247651-4BF5-9542-84BD-63683EEFC729}" type="pres">
      <dgm:prSet presAssocID="{3EAE514F-A8B1-4B78-A234-88A6DF564DA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DF9905-9BC6-B74B-9C6A-0D5867351822}" type="presOf" srcId="{C646C986-CFD5-470B-AE94-9F6C74BA8B97}" destId="{2B0051BA-C1D3-874F-AA06-406A015491DF}" srcOrd="0" destOrd="0" presId="urn:microsoft.com/office/officeart/2005/8/layout/vList2"/>
    <dgm:cxn modelId="{C66DFF0D-E0B8-B141-9A1F-BC6954EAF531}" type="presOf" srcId="{C1A44B08-9087-473D-8D6F-E7014443683C}" destId="{2AFC5A75-569D-DB4C-A157-979A1F8881D9}" srcOrd="0" destOrd="0" presId="urn:microsoft.com/office/officeart/2005/8/layout/vList2"/>
    <dgm:cxn modelId="{B157982B-551F-A446-B621-EF4BCE85A65D}" type="presOf" srcId="{3EAE514F-A8B1-4B78-A234-88A6DF564DAB}" destId="{BA247651-4BF5-9542-84BD-63683EEFC729}" srcOrd="0" destOrd="0" presId="urn:microsoft.com/office/officeart/2005/8/layout/vList2"/>
    <dgm:cxn modelId="{257D6632-B589-44DB-8F37-15B32606071B}" srcId="{2A4B353D-FC21-45DF-8667-010AB5395676}" destId="{FE208082-7264-4436-9342-D0EB2CBBDBDA}" srcOrd="0" destOrd="0" parTransId="{95CB5A09-186D-4A89-9CF0-397FAA31D1D6}" sibTransId="{A389E8BC-175E-4252-A311-E368810F8A0C}"/>
    <dgm:cxn modelId="{8A85B038-CC32-714B-AE19-9754EF623236}" type="presOf" srcId="{2A4B353D-FC21-45DF-8667-010AB5395676}" destId="{AB2EEB65-7FFF-A74B-820E-86CEC0664E89}" srcOrd="0" destOrd="0" presId="urn:microsoft.com/office/officeart/2005/8/layout/vList2"/>
    <dgm:cxn modelId="{CEB8BE46-9D23-4219-89CF-0B3985A2364D}" srcId="{C1A44B08-9087-473D-8D6F-E7014443683C}" destId="{A0685879-665F-4DCE-A749-7638DFBA75F4}" srcOrd="2" destOrd="0" parTransId="{B67FC97D-FFD5-403A-89D1-FEB044B11837}" sibTransId="{FCC90E6D-0FF4-4397-B7AE-9348953BDD81}"/>
    <dgm:cxn modelId="{4B3F1054-88FA-D447-935B-2C691977851E}" type="presOf" srcId="{81920497-9372-4F52-B7D9-7134DF365DB3}" destId="{1B03B207-B9F5-4A49-927D-8E93CBC045EC}" srcOrd="0" destOrd="0" presId="urn:microsoft.com/office/officeart/2005/8/layout/vList2"/>
    <dgm:cxn modelId="{F31E9054-D977-8C45-9606-5D7231AEC7A3}" srcId="{FE208082-7264-4436-9342-D0EB2CBBDBDA}" destId="{E7F7B893-3BAE-AE46-8287-3E78D55AE8E4}" srcOrd="2" destOrd="0" parTransId="{DC9F33C7-5B6C-1A41-916B-C8D268553069}" sibTransId="{4182523B-8FBD-FB4E-A9A7-FCA9E3DB9AA2}"/>
    <dgm:cxn modelId="{0341E354-E015-45C3-8824-92B0792A7EC3}" srcId="{2A4B353D-FC21-45DF-8667-010AB5395676}" destId="{3EAE514F-A8B1-4B78-A234-88A6DF564DAB}" srcOrd="2" destOrd="0" parTransId="{B9F53D9E-9A8E-48AB-B2FB-ACC46921188C}" sibTransId="{5CEA9D22-14D4-40E3-84EB-F7837BBEFFE8}"/>
    <dgm:cxn modelId="{1E9F8D6A-D7B8-714D-A868-EA3C953CF0AF}" type="presOf" srcId="{4DF06F0D-42FA-4463-A600-3ECA93E7AB11}" destId="{2B0051BA-C1D3-874F-AA06-406A015491DF}" srcOrd="0" destOrd="1" presId="urn:microsoft.com/office/officeart/2005/8/layout/vList2"/>
    <dgm:cxn modelId="{E1AD686C-2B05-4EC9-9E44-724AF8C38A14}" srcId="{C1A44B08-9087-473D-8D6F-E7014443683C}" destId="{AEAA729F-01A7-4F25-A302-8F154C5BC3FA}" srcOrd="3" destOrd="0" parTransId="{8B1F152C-D0DE-4872-BEB8-028D3A39DA1A}" sibTransId="{C37B57C9-49F0-40F6-B661-48CF35DFD02A}"/>
    <dgm:cxn modelId="{B822E786-643E-4763-8B77-86485A65C66A}" srcId="{FE208082-7264-4436-9342-D0EB2CBBDBDA}" destId="{61CB5C80-708B-4CFA-854E-68703DCE29CD}" srcOrd="1" destOrd="0" parTransId="{7D765087-EB47-4C1A-B2C7-89B49A5FDAE6}" sibTransId="{A066C454-4BAE-4364-A8F6-6D6BDCC51A0B}"/>
    <dgm:cxn modelId="{5EAE0489-E2DD-1F47-A806-1AD8DD34676D}" type="presOf" srcId="{AEAA729F-01A7-4F25-A302-8F154C5BC3FA}" destId="{2B0051BA-C1D3-874F-AA06-406A015491DF}" srcOrd="0" destOrd="3" presId="urn:microsoft.com/office/officeart/2005/8/layout/vList2"/>
    <dgm:cxn modelId="{CEDFA08B-22AA-4ED8-BCA8-9E6BDF2E3BD0}" srcId="{C1A44B08-9087-473D-8D6F-E7014443683C}" destId="{4DF06F0D-42FA-4463-A600-3ECA93E7AB11}" srcOrd="1" destOrd="0" parTransId="{0A4EEFBE-5BC8-4799-84C4-21E190C1CDCD}" sibTransId="{DC979259-6617-48A4-A76B-C5E66B5F9306}"/>
    <dgm:cxn modelId="{15733C9D-4056-974E-974B-0718A5CD4699}" type="presOf" srcId="{FE208082-7264-4436-9342-D0EB2CBBDBDA}" destId="{22807C87-817B-A848-BD99-571706364E6B}" srcOrd="0" destOrd="0" presId="urn:microsoft.com/office/officeart/2005/8/layout/vList2"/>
    <dgm:cxn modelId="{2CA0AC9E-3E1A-E34A-9C27-ED21521CC750}" type="presOf" srcId="{E7F7B893-3BAE-AE46-8287-3E78D55AE8E4}" destId="{1B03B207-B9F5-4A49-927D-8E93CBC045EC}" srcOrd="0" destOrd="2" presId="urn:microsoft.com/office/officeart/2005/8/layout/vList2"/>
    <dgm:cxn modelId="{489DC9A3-FD4B-E34D-94D2-B32359B60F4D}" type="presOf" srcId="{A0685879-665F-4DCE-A749-7638DFBA75F4}" destId="{2B0051BA-C1D3-874F-AA06-406A015491DF}" srcOrd="0" destOrd="2" presId="urn:microsoft.com/office/officeart/2005/8/layout/vList2"/>
    <dgm:cxn modelId="{17B936AE-DC67-B54D-95E1-9B00654B1045}" type="presOf" srcId="{61CB5C80-708B-4CFA-854E-68703DCE29CD}" destId="{1B03B207-B9F5-4A49-927D-8E93CBC045EC}" srcOrd="0" destOrd="1" presId="urn:microsoft.com/office/officeart/2005/8/layout/vList2"/>
    <dgm:cxn modelId="{7EB864DA-EE16-4950-824C-54C9EF41A4C2}" srcId="{C1A44B08-9087-473D-8D6F-E7014443683C}" destId="{C646C986-CFD5-470B-AE94-9F6C74BA8B97}" srcOrd="0" destOrd="0" parTransId="{98BEB26B-67B4-4B96-88EF-584E1C6D86EC}" sibTransId="{79515F5E-6E37-4A77-B4BA-C33A2F47BE14}"/>
    <dgm:cxn modelId="{94B9A2DE-02BF-4C66-9C17-791547C32AE8}" srcId="{FE208082-7264-4436-9342-D0EB2CBBDBDA}" destId="{81920497-9372-4F52-B7D9-7134DF365DB3}" srcOrd="0" destOrd="0" parTransId="{C55CDF83-7748-4594-BD4A-EE4EF5CFA8E6}" sibTransId="{7550A8C9-D9E6-4B94-ABF5-C68ED965616F}"/>
    <dgm:cxn modelId="{07A6E1FE-B2A7-4F27-B8C9-97DD8BB0F0AD}" srcId="{2A4B353D-FC21-45DF-8667-010AB5395676}" destId="{C1A44B08-9087-473D-8D6F-E7014443683C}" srcOrd="1" destOrd="0" parTransId="{46A6835B-DD25-47F8-A91B-D01C4245B0DB}" sibTransId="{C94CB395-0D12-4055-9AEC-7AD3F14A1915}"/>
    <dgm:cxn modelId="{C9FAC911-FC6E-9C4D-8CAD-718796B97574}" type="presParOf" srcId="{AB2EEB65-7FFF-A74B-820E-86CEC0664E89}" destId="{22807C87-817B-A848-BD99-571706364E6B}" srcOrd="0" destOrd="0" presId="urn:microsoft.com/office/officeart/2005/8/layout/vList2"/>
    <dgm:cxn modelId="{42C371DF-3409-B24C-9A9D-C77A97528124}" type="presParOf" srcId="{AB2EEB65-7FFF-A74B-820E-86CEC0664E89}" destId="{1B03B207-B9F5-4A49-927D-8E93CBC045EC}" srcOrd="1" destOrd="0" presId="urn:microsoft.com/office/officeart/2005/8/layout/vList2"/>
    <dgm:cxn modelId="{7A639B8E-FA43-A34F-9A7E-47999DE44FDF}" type="presParOf" srcId="{AB2EEB65-7FFF-A74B-820E-86CEC0664E89}" destId="{2AFC5A75-569D-DB4C-A157-979A1F8881D9}" srcOrd="2" destOrd="0" presId="urn:microsoft.com/office/officeart/2005/8/layout/vList2"/>
    <dgm:cxn modelId="{5B238A7A-9625-F44F-A7CF-048A28ACE754}" type="presParOf" srcId="{AB2EEB65-7FFF-A74B-820E-86CEC0664E89}" destId="{2B0051BA-C1D3-874F-AA06-406A015491DF}" srcOrd="3" destOrd="0" presId="urn:microsoft.com/office/officeart/2005/8/layout/vList2"/>
    <dgm:cxn modelId="{3D8ADC0E-6CA6-504D-AA07-8E260CC60F73}" type="presParOf" srcId="{AB2EEB65-7FFF-A74B-820E-86CEC0664E89}" destId="{BA247651-4BF5-9542-84BD-63683EEFC72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A4B353D-FC21-45DF-8667-010AB539567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208082-7264-4436-9342-D0EB2CBBDBD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Children Need Nurturing Environment</a:t>
          </a:r>
        </a:p>
      </dgm:t>
    </dgm:pt>
    <dgm:pt modelId="{95CB5A09-186D-4A89-9CF0-397FAA31D1D6}" type="parTrans" cxnId="{257D6632-B589-44DB-8F37-15B32606071B}">
      <dgm:prSet/>
      <dgm:spPr/>
      <dgm:t>
        <a:bodyPr/>
        <a:lstStyle/>
        <a:p>
          <a:endParaRPr lang="en-US"/>
        </a:p>
      </dgm:t>
    </dgm:pt>
    <dgm:pt modelId="{A389E8BC-175E-4252-A311-E368810F8A0C}" type="sibTrans" cxnId="{257D6632-B589-44DB-8F37-15B32606071B}">
      <dgm:prSet/>
      <dgm:spPr/>
      <dgm:t>
        <a:bodyPr/>
        <a:lstStyle/>
        <a:p>
          <a:endParaRPr lang="en-US"/>
        </a:p>
      </dgm:t>
    </dgm:pt>
    <dgm:pt modelId="{81920497-9372-4F52-B7D9-7134DF365DB3}">
      <dgm:prSet/>
      <dgm:spPr/>
      <dgm:t>
        <a:bodyPr/>
        <a:lstStyle/>
        <a:p>
          <a:r>
            <a:rPr lang="en-US" dirty="0">
              <a:solidFill>
                <a:schemeClr val="bg2">
                  <a:lumMod val="90000"/>
                </a:schemeClr>
              </a:solidFill>
            </a:rPr>
            <a:t>first year → attachment</a:t>
          </a:r>
        </a:p>
      </dgm:t>
    </dgm:pt>
    <dgm:pt modelId="{C55CDF83-7748-4594-BD4A-EE4EF5CFA8E6}" type="parTrans" cxnId="{94B9A2DE-02BF-4C66-9C17-791547C32AE8}">
      <dgm:prSet/>
      <dgm:spPr/>
      <dgm:t>
        <a:bodyPr/>
        <a:lstStyle/>
        <a:p>
          <a:endParaRPr lang="en-US"/>
        </a:p>
      </dgm:t>
    </dgm:pt>
    <dgm:pt modelId="{7550A8C9-D9E6-4B94-ABF5-C68ED965616F}" type="sibTrans" cxnId="{94B9A2DE-02BF-4C66-9C17-791547C32AE8}">
      <dgm:prSet/>
      <dgm:spPr/>
      <dgm:t>
        <a:bodyPr/>
        <a:lstStyle/>
        <a:p>
          <a:endParaRPr lang="en-US"/>
        </a:p>
      </dgm:t>
    </dgm:pt>
    <dgm:pt modelId="{61CB5C80-708B-4CFA-854E-68703DCE29CD}">
      <dgm:prSet/>
      <dgm:spPr/>
      <dgm:t>
        <a:bodyPr/>
        <a:lstStyle/>
        <a:p>
          <a:r>
            <a:rPr lang="en-US" dirty="0">
              <a:solidFill>
                <a:schemeClr val="bg2">
                  <a:lumMod val="90000"/>
                </a:schemeClr>
              </a:solidFill>
            </a:rPr>
            <a:t>first five years → neural development</a:t>
          </a:r>
        </a:p>
      </dgm:t>
    </dgm:pt>
    <dgm:pt modelId="{7D765087-EB47-4C1A-B2C7-89B49A5FDAE6}" type="parTrans" cxnId="{B822E786-643E-4763-8B77-86485A65C66A}">
      <dgm:prSet/>
      <dgm:spPr/>
      <dgm:t>
        <a:bodyPr/>
        <a:lstStyle/>
        <a:p>
          <a:endParaRPr lang="en-US"/>
        </a:p>
      </dgm:t>
    </dgm:pt>
    <dgm:pt modelId="{A066C454-4BAE-4364-A8F6-6D6BDCC51A0B}" type="sibTrans" cxnId="{B822E786-643E-4763-8B77-86485A65C66A}">
      <dgm:prSet/>
      <dgm:spPr/>
      <dgm:t>
        <a:bodyPr/>
        <a:lstStyle/>
        <a:p>
          <a:endParaRPr lang="en-US"/>
        </a:p>
      </dgm:t>
    </dgm:pt>
    <dgm:pt modelId="{C1A44B08-9087-473D-8D6F-E7014443683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Origins of Insecure Attachment</a:t>
          </a:r>
        </a:p>
      </dgm:t>
    </dgm:pt>
    <dgm:pt modelId="{46A6835B-DD25-47F8-A91B-D01C4245B0DB}" type="parTrans" cxnId="{07A6E1FE-B2A7-4F27-B8C9-97DD8BB0F0AD}">
      <dgm:prSet/>
      <dgm:spPr/>
      <dgm:t>
        <a:bodyPr/>
        <a:lstStyle/>
        <a:p>
          <a:endParaRPr lang="en-US"/>
        </a:p>
      </dgm:t>
    </dgm:pt>
    <dgm:pt modelId="{C94CB395-0D12-4055-9AEC-7AD3F14A1915}" type="sibTrans" cxnId="{07A6E1FE-B2A7-4F27-B8C9-97DD8BB0F0AD}">
      <dgm:prSet/>
      <dgm:spPr/>
      <dgm:t>
        <a:bodyPr/>
        <a:lstStyle/>
        <a:p>
          <a:endParaRPr lang="en-US"/>
        </a:p>
      </dgm:t>
    </dgm:pt>
    <dgm:pt modelId="{C646C986-CFD5-470B-AE94-9F6C74BA8B97}">
      <dgm:prSet/>
      <dgm:spPr/>
      <dgm:t>
        <a:bodyPr/>
        <a:lstStyle/>
        <a:p>
          <a:r>
            <a:rPr lang="en-US" dirty="0"/>
            <a:t>inconsistent or insensitive parenting</a:t>
          </a:r>
        </a:p>
      </dgm:t>
    </dgm:pt>
    <dgm:pt modelId="{98BEB26B-67B4-4B96-88EF-584E1C6D86EC}" type="parTrans" cxnId="{7EB864DA-EE16-4950-824C-54C9EF41A4C2}">
      <dgm:prSet/>
      <dgm:spPr/>
      <dgm:t>
        <a:bodyPr/>
        <a:lstStyle/>
        <a:p>
          <a:endParaRPr lang="en-US"/>
        </a:p>
      </dgm:t>
    </dgm:pt>
    <dgm:pt modelId="{79515F5E-6E37-4A77-B4BA-C33A2F47BE14}" type="sibTrans" cxnId="{7EB864DA-EE16-4950-824C-54C9EF41A4C2}">
      <dgm:prSet/>
      <dgm:spPr/>
      <dgm:t>
        <a:bodyPr/>
        <a:lstStyle/>
        <a:p>
          <a:endParaRPr lang="en-US"/>
        </a:p>
      </dgm:t>
    </dgm:pt>
    <dgm:pt modelId="{4DF06F0D-42FA-4463-A600-3ECA93E7AB11}">
      <dgm:prSet/>
      <dgm:spPr/>
      <dgm:t>
        <a:bodyPr/>
        <a:lstStyle/>
        <a:p>
          <a:r>
            <a:rPr lang="en-US"/>
            <a:t>separation</a:t>
          </a:r>
        </a:p>
      </dgm:t>
    </dgm:pt>
    <dgm:pt modelId="{0A4EEFBE-5BC8-4799-84C4-21E190C1CDCD}" type="parTrans" cxnId="{CEDFA08B-22AA-4ED8-BCA8-9E6BDF2E3BD0}">
      <dgm:prSet/>
      <dgm:spPr/>
      <dgm:t>
        <a:bodyPr/>
        <a:lstStyle/>
        <a:p>
          <a:endParaRPr lang="en-US"/>
        </a:p>
      </dgm:t>
    </dgm:pt>
    <dgm:pt modelId="{DC979259-6617-48A4-A76B-C5E66B5F9306}" type="sibTrans" cxnId="{CEDFA08B-22AA-4ED8-BCA8-9E6BDF2E3BD0}">
      <dgm:prSet/>
      <dgm:spPr/>
      <dgm:t>
        <a:bodyPr/>
        <a:lstStyle/>
        <a:p>
          <a:endParaRPr lang="en-US"/>
        </a:p>
      </dgm:t>
    </dgm:pt>
    <dgm:pt modelId="{A0685879-665F-4DCE-A749-7638DFBA75F4}">
      <dgm:prSet/>
      <dgm:spPr/>
      <dgm:t>
        <a:bodyPr/>
        <a:lstStyle/>
        <a:p>
          <a:r>
            <a:rPr lang="en-US"/>
            <a:t>neglect</a:t>
          </a:r>
        </a:p>
      </dgm:t>
    </dgm:pt>
    <dgm:pt modelId="{B67FC97D-FFD5-403A-89D1-FEB044B11837}" type="parTrans" cxnId="{CEB8BE46-9D23-4219-89CF-0B3985A2364D}">
      <dgm:prSet/>
      <dgm:spPr/>
      <dgm:t>
        <a:bodyPr/>
        <a:lstStyle/>
        <a:p>
          <a:endParaRPr lang="en-US"/>
        </a:p>
      </dgm:t>
    </dgm:pt>
    <dgm:pt modelId="{FCC90E6D-0FF4-4397-B7AE-9348953BDD81}" type="sibTrans" cxnId="{CEB8BE46-9D23-4219-89CF-0B3985A2364D}">
      <dgm:prSet/>
      <dgm:spPr/>
      <dgm:t>
        <a:bodyPr/>
        <a:lstStyle/>
        <a:p>
          <a:endParaRPr lang="en-US"/>
        </a:p>
      </dgm:t>
    </dgm:pt>
    <dgm:pt modelId="{AEAA729F-01A7-4F25-A302-8F154C5BC3FA}">
      <dgm:prSet/>
      <dgm:spPr/>
      <dgm:t>
        <a:bodyPr/>
        <a:lstStyle/>
        <a:p>
          <a:r>
            <a:rPr lang="en-US" dirty="0"/>
            <a:t>abuse</a:t>
          </a:r>
        </a:p>
      </dgm:t>
    </dgm:pt>
    <dgm:pt modelId="{8B1F152C-D0DE-4872-BEB8-028D3A39DA1A}" type="parTrans" cxnId="{E1AD686C-2B05-4EC9-9E44-724AF8C38A14}">
      <dgm:prSet/>
      <dgm:spPr/>
      <dgm:t>
        <a:bodyPr/>
        <a:lstStyle/>
        <a:p>
          <a:endParaRPr lang="en-US"/>
        </a:p>
      </dgm:t>
    </dgm:pt>
    <dgm:pt modelId="{C37B57C9-49F0-40F6-B661-48CF35DFD02A}" type="sibTrans" cxnId="{E1AD686C-2B05-4EC9-9E44-724AF8C38A14}">
      <dgm:prSet/>
      <dgm:spPr/>
      <dgm:t>
        <a:bodyPr/>
        <a:lstStyle/>
        <a:p>
          <a:endParaRPr lang="en-US"/>
        </a:p>
      </dgm:t>
    </dgm:pt>
    <dgm:pt modelId="{3EAE514F-A8B1-4B78-A234-88A6DF564DAB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Indirect Effect on Family Functioning</a:t>
          </a:r>
        </a:p>
      </dgm:t>
    </dgm:pt>
    <dgm:pt modelId="{B9F53D9E-9A8E-48AB-B2FB-ACC46921188C}" type="parTrans" cxnId="{0341E354-E015-45C3-8824-92B0792A7EC3}">
      <dgm:prSet/>
      <dgm:spPr/>
      <dgm:t>
        <a:bodyPr/>
        <a:lstStyle/>
        <a:p>
          <a:endParaRPr lang="en-US"/>
        </a:p>
      </dgm:t>
    </dgm:pt>
    <dgm:pt modelId="{5CEA9D22-14D4-40E3-84EB-F7837BBEFFE8}" type="sibTrans" cxnId="{0341E354-E015-45C3-8824-92B0792A7EC3}">
      <dgm:prSet/>
      <dgm:spPr/>
      <dgm:t>
        <a:bodyPr/>
        <a:lstStyle/>
        <a:p>
          <a:endParaRPr lang="en-US"/>
        </a:p>
      </dgm:t>
    </dgm:pt>
    <dgm:pt modelId="{E7F7B893-3BAE-AE46-8287-3E78D55AE8E4}">
      <dgm:prSet/>
      <dgm:spPr/>
      <dgm:t>
        <a:bodyPr/>
        <a:lstStyle/>
        <a:p>
          <a:r>
            <a:rPr lang="en-US" dirty="0">
              <a:solidFill>
                <a:schemeClr val="bg2">
                  <a:lumMod val="90000"/>
                </a:schemeClr>
              </a:solidFill>
            </a:rPr>
            <a:t>Shapes the development of the internal working model of self and others, guiding expectation about relationships</a:t>
          </a:r>
        </a:p>
      </dgm:t>
    </dgm:pt>
    <dgm:pt modelId="{DC9F33C7-5B6C-1A41-916B-C8D268553069}" type="parTrans" cxnId="{F31E9054-D977-8C45-9606-5D7231AEC7A3}">
      <dgm:prSet/>
      <dgm:spPr/>
      <dgm:t>
        <a:bodyPr/>
        <a:lstStyle/>
        <a:p>
          <a:endParaRPr lang="en-US"/>
        </a:p>
      </dgm:t>
    </dgm:pt>
    <dgm:pt modelId="{4182523B-8FBD-FB4E-A9A7-FCA9E3DB9AA2}" type="sibTrans" cxnId="{F31E9054-D977-8C45-9606-5D7231AEC7A3}">
      <dgm:prSet/>
      <dgm:spPr/>
      <dgm:t>
        <a:bodyPr/>
        <a:lstStyle/>
        <a:p>
          <a:endParaRPr lang="en-US"/>
        </a:p>
      </dgm:t>
    </dgm:pt>
    <dgm:pt modelId="{AB2EEB65-7FFF-A74B-820E-86CEC0664E89}" type="pres">
      <dgm:prSet presAssocID="{2A4B353D-FC21-45DF-8667-010AB5395676}" presName="linear" presStyleCnt="0">
        <dgm:presLayoutVars>
          <dgm:animLvl val="lvl"/>
          <dgm:resizeHandles val="exact"/>
        </dgm:presLayoutVars>
      </dgm:prSet>
      <dgm:spPr/>
    </dgm:pt>
    <dgm:pt modelId="{22807C87-817B-A848-BD99-571706364E6B}" type="pres">
      <dgm:prSet presAssocID="{FE208082-7264-4436-9342-D0EB2CBBDB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B03B207-B9F5-4A49-927D-8E93CBC045EC}" type="pres">
      <dgm:prSet presAssocID="{FE208082-7264-4436-9342-D0EB2CBBDBDA}" presName="childText" presStyleLbl="revTx" presStyleIdx="0" presStyleCnt="2">
        <dgm:presLayoutVars>
          <dgm:bulletEnabled val="1"/>
        </dgm:presLayoutVars>
      </dgm:prSet>
      <dgm:spPr/>
    </dgm:pt>
    <dgm:pt modelId="{2AFC5A75-569D-DB4C-A157-979A1F8881D9}" type="pres">
      <dgm:prSet presAssocID="{C1A44B08-9087-473D-8D6F-E7014443683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B0051BA-C1D3-874F-AA06-406A015491DF}" type="pres">
      <dgm:prSet presAssocID="{C1A44B08-9087-473D-8D6F-E7014443683C}" presName="childText" presStyleLbl="revTx" presStyleIdx="1" presStyleCnt="2">
        <dgm:presLayoutVars>
          <dgm:bulletEnabled val="1"/>
        </dgm:presLayoutVars>
      </dgm:prSet>
      <dgm:spPr/>
    </dgm:pt>
    <dgm:pt modelId="{BA247651-4BF5-9542-84BD-63683EEFC729}" type="pres">
      <dgm:prSet presAssocID="{3EAE514F-A8B1-4B78-A234-88A6DF564DA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DF9905-9BC6-B74B-9C6A-0D5867351822}" type="presOf" srcId="{C646C986-CFD5-470B-AE94-9F6C74BA8B97}" destId="{2B0051BA-C1D3-874F-AA06-406A015491DF}" srcOrd="0" destOrd="0" presId="urn:microsoft.com/office/officeart/2005/8/layout/vList2"/>
    <dgm:cxn modelId="{C66DFF0D-E0B8-B141-9A1F-BC6954EAF531}" type="presOf" srcId="{C1A44B08-9087-473D-8D6F-E7014443683C}" destId="{2AFC5A75-569D-DB4C-A157-979A1F8881D9}" srcOrd="0" destOrd="0" presId="urn:microsoft.com/office/officeart/2005/8/layout/vList2"/>
    <dgm:cxn modelId="{B157982B-551F-A446-B621-EF4BCE85A65D}" type="presOf" srcId="{3EAE514F-A8B1-4B78-A234-88A6DF564DAB}" destId="{BA247651-4BF5-9542-84BD-63683EEFC729}" srcOrd="0" destOrd="0" presId="urn:microsoft.com/office/officeart/2005/8/layout/vList2"/>
    <dgm:cxn modelId="{257D6632-B589-44DB-8F37-15B32606071B}" srcId="{2A4B353D-FC21-45DF-8667-010AB5395676}" destId="{FE208082-7264-4436-9342-D0EB2CBBDBDA}" srcOrd="0" destOrd="0" parTransId="{95CB5A09-186D-4A89-9CF0-397FAA31D1D6}" sibTransId="{A389E8BC-175E-4252-A311-E368810F8A0C}"/>
    <dgm:cxn modelId="{8A85B038-CC32-714B-AE19-9754EF623236}" type="presOf" srcId="{2A4B353D-FC21-45DF-8667-010AB5395676}" destId="{AB2EEB65-7FFF-A74B-820E-86CEC0664E89}" srcOrd="0" destOrd="0" presId="urn:microsoft.com/office/officeart/2005/8/layout/vList2"/>
    <dgm:cxn modelId="{CEB8BE46-9D23-4219-89CF-0B3985A2364D}" srcId="{C1A44B08-9087-473D-8D6F-E7014443683C}" destId="{A0685879-665F-4DCE-A749-7638DFBA75F4}" srcOrd="2" destOrd="0" parTransId="{B67FC97D-FFD5-403A-89D1-FEB044B11837}" sibTransId="{FCC90E6D-0FF4-4397-B7AE-9348953BDD81}"/>
    <dgm:cxn modelId="{4B3F1054-88FA-D447-935B-2C691977851E}" type="presOf" srcId="{81920497-9372-4F52-B7D9-7134DF365DB3}" destId="{1B03B207-B9F5-4A49-927D-8E93CBC045EC}" srcOrd="0" destOrd="0" presId="urn:microsoft.com/office/officeart/2005/8/layout/vList2"/>
    <dgm:cxn modelId="{F31E9054-D977-8C45-9606-5D7231AEC7A3}" srcId="{FE208082-7264-4436-9342-D0EB2CBBDBDA}" destId="{E7F7B893-3BAE-AE46-8287-3E78D55AE8E4}" srcOrd="2" destOrd="0" parTransId="{DC9F33C7-5B6C-1A41-916B-C8D268553069}" sibTransId="{4182523B-8FBD-FB4E-A9A7-FCA9E3DB9AA2}"/>
    <dgm:cxn modelId="{0341E354-E015-45C3-8824-92B0792A7EC3}" srcId="{2A4B353D-FC21-45DF-8667-010AB5395676}" destId="{3EAE514F-A8B1-4B78-A234-88A6DF564DAB}" srcOrd="2" destOrd="0" parTransId="{B9F53D9E-9A8E-48AB-B2FB-ACC46921188C}" sibTransId="{5CEA9D22-14D4-40E3-84EB-F7837BBEFFE8}"/>
    <dgm:cxn modelId="{1E9F8D6A-D7B8-714D-A868-EA3C953CF0AF}" type="presOf" srcId="{4DF06F0D-42FA-4463-A600-3ECA93E7AB11}" destId="{2B0051BA-C1D3-874F-AA06-406A015491DF}" srcOrd="0" destOrd="1" presId="urn:microsoft.com/office/officeart/2005/8/layout/vList2"/>
    <dgm:cxn modelId="{E1AD686C-2B05-4EC9-9E44-724AF8C38A14}" srcId="{C1A44B08-9087-473D-8D6F-E7014443683C}" destId="{AEAA729F-01A7-4F25-A302-8F154C5BC3FA}" srcOrd="3" destOrd="0" parTransId="{8B1F152C-D0DE-4872-BEB8-028D3A39DA1A}" sibTransId="{C37B57C9-49F0-40F6-B661-48CF35DFD02A}"/>
    <dgm:cxn modelId="{B822E786-643E-4763-8B77-86485A65C66A}" srcId="{FE208082-7264-4436-9342-D0EB2CBBDBDA}" destId="{61CB5C80-708B-4CFA-854E-68703DCE29CD}" srcOrd="1" destOrd="0" parTransId="{7D765087-EB47-4C1A-B2C7-89B49A5FDAE6}" sibTransId="{A066C454-4BAE-4364-A8F6-6D6BDCC51A0B}"/>
    <dgm:cxn modelId="{5EAE0489-E2DD-1F47-A806-1AD8DD34676D}" type="presOf" srcId="{AEAA729F-01A7-4F25-A302-8F154C5BC3FA}" destId="{2B0051BA-C1D3-874F-AA06-406A015491DF}" srcOrd="0" destOrd="3" presId="urn:microsoft.com/office/officeart/2005/8/layout/vList2"/>
    <dgm:cxn modelId="{CEDFA08B-22AA-4ED8-BCA8-9E6BDF2E3BD0}" srcId="{C1A44B08-9087-473D-8D6F-E7014443683C}" destId="{4DF06F0D-42FA-4463-A600-3ECA93E7AB11}" srcOrd="1" destOrd="0" parTransId="{0A4EEFBE-5BC8-4799-84C4-21E190C1CDCD}" sibTransId="{DC979259-6617-48A4-A76B-C5E66B5F9306}"/>
    <dgm:cxn modelId="{15733C9D-4056-974E-974B-0718A5CD4699}" type="presOf" srcId="{FE208082-7264-4436-9342-D0EB2CBBDBDA}" destId="{22807C87-817B-A848-BD99-571706364E6B}" srcOrd="0" destOrd="0" presId="urn:microsoft.com/office/officeart/2005/8/layout/vList2"/>
    <dgm:cxn modelId="{2CA0AC9E-3E1A-E34A-9C27-ED21521CC750}" type="presOf" srcId="{E7F7B893-3BAE-AE46-8287-3E78D55AE8E4}" destId="{1B03B207-B9F5-4A49-927D-8E93CBC045EC}" srcOrd="0" destOrd="2" presId="urn:microsoft.com/office/officeart/2005/8/layout/vList2"/>
    <dgm:cxn modelId="{489DC9A3-FD4B-E34D-94D2-B32359B60F4D}" type="presOf" srcId="{A0685879-665F-4DCE-A749-7638DFBA75F4}" destId="{2B0051BA-C1D3-874F-AA06-406A015491DF}" srcOrd="0" destOrd="2" presId="urn:microsoft.com/office/officeart/2005/8/layout/vList2"/>
    <dgm:cxn modelId="{17B936AE-DC67-B54D-95E1-9B00654B1045}" type="presOf" srcId="{61CB5C80-708B-4CFA-854E-68703DCE29CD}" destId="{1B03B207-B9F5-4A49-927D-8E93CBC045EC}" srcOrd="0" destOrd="1" presId="urn:microsoft.com/office/officeart/2005/8/layout/vList2"/>
    <dgm:cxn modelId="{7EB864DA-EE16-4950-824C-54C9EF41A4C2}" srcId="{C1A44B08-9087-473D-8D6F-E7014443683C}" destId="{C646C986-CFD5-470B-AE94-9F6C74BA8B97}" srcOrd="0" destOrd="0" parTransId="{98BEB26B-67B4-4B96-88EF-584E1C6D86EC}" sibTransId="{79515F5E-6E37-4A77-B4BA-C33A2F47BE14}"/>
    <dgm:cxn modelId="{94B9A2DE-02BF-4C66-9C17-791547C32AE8}" srcId="{FE208082-7264-4436-9342-D0EB2CBBDBDA}" destId="{81920497-9372-4F52-B7D9-7134DF365DB3}" srcOrd="0" destOrd="0" parTransId="{C55CDF83-7748-4594-BD4A-EE4EF5CFA8E6}" sibTransId="{7550A8C9-D9E6-4B94-ABF5-C68ED965616F}"/>
    <dgm:cxn modelId="{07A6E1FE-B2A7-4F27-B8C9-97DD8BB0F0AD}" srcId="{2A4B353D-FC21-45DF-8667-010AB5395676}" destId="{C1A44B08-9087-473D-8D6F-E7014443683C}" srcOrd="1" destOrd="0" parTransId="{46A6835B-DD25-47F8-A91B-D01C4245B0DB}" sibTransId="{C94CB395-0D12-4055-9AEC-7AD3F14A1915}"/>
    <dgm:cxn modelId="{C9FAC911-FC6E-9C4D-8CAD-718796B97574}" type="presParOf" srcId="{AB2EEB65-7FFF-A74B-820E-86CEC0664E89}" destId="{22807C87-817B-A848-BD99-571706364E6B}" srcOrd="0" destOrd="0" presId="urn:microsoft.com/office/officeart/2005/8/layout/vList2"/>
    <dgm:cxn modelId="{42C371DF-3409-B24C-9A9D-C77A97528124}" type="presParOf" srcId="{AB2EEB65-7FFF-A74B-820E-86CEC0664E89}" destId="{1B03B207-B9F5-4A49-927D-8E93CBC045EC}" srcOrd="1" destOrd="0" presId="urn:microsoft.com/office/officeart/2005/8/layout/vList2"/>
    <dgm:cxn modelId="{7A639B8E-FA43-A34F-9A7E-47999DE44FDF}" type="presParOf" srcId="{AB2EEB65-7FFF-A74B-820E-86CEC0664E89}" destId="{2AFC5A75-569D-DB4C-A157-979A1F8881D9}" srcOrd="2" destOrd="0" presId="urn:microsoft.com/office/officeart/2005/8/layout/vList2"/>
    <dgm:cxn modelId="{5B238A7A-9625-F44F-A7CF-048A28ACE754}" type="presParOf" srcId="{AB2EEB65-7FFF-A74B-820E-86CEC0664E89}" destId="{2B0051BA-C1D3-874F-AA06-406A015491DF}" srcOrd="3" destOrd="0" presId="urn:microsoft.com/office/officeart/2005/8/layout/vList2"/>
    <dgm:cxn modelId="{3D8ADC0E-6CA6-504D-AA07-8E260CC60F73}" type="presParOf" srcId="{AB2EEB65-7FFF-A74B-820E-86CEC0664E89}" destId="{BA247651-4BF5-9542-84BD-63683EEFC72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A4B353D-FC21-45DF-8667-010AB539567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208082-7264-4436-9342-D0EB2CBBDBD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Children Need Nurturing Environment</a:t>
          </a:r>
        </a:p>
      </dgm:t>
    </dgm:pt>
    <dgm:pt modelId="{95CB5A09-186D-4A89-9CF0-397FAA31D1D6}" type="parTrans" cxnId="{257D6632-B589-44DB-8F37-15B32606071B}">
      <dgm:prSet/>
      <dgm:spPr/>
      <dgm:t>
        <a:bodyPr/>
        <a:lstStyle/>
        <a:p>
          <a:endParaRPr lang="en-US"/>
        </a:p>
      </dgm:t>
    </dgm:pt>
    <dgm:pt modelId="{A389E8BC-175E-4252-A311-E368810F8A0C}" type="sibTrans" cxnId="{257D6632-B589-44DB-8F37-15B32606071B}">
      <dgm:prSet/>
      <dgm:spPr/>
      <dgm:t>
        <a:bodyPr/>
        <a:lstStyle/>
        <a:p>
          <a:endParaRPr lang="en-US"/>
        </a:p>
      </dgm:t>
    </dgm:pt>
    <dgm:pt modelId="{81920497-9372-4F52-B7D9-7134DF365DB3}">
      <dgm:prSet/>
      <dgm:spPr/>
      <dgm:t>
        <a:bodyPr/>
        <a:lstStyle/>
        <a:p>
          <a:r>
            <a:rPr lang="en-US" dirty="0">
              <a:solidFill>
                <a:schemeClr val="bg2">
                  <a:lumMod val="90000"/>
                </a:schemeClr>
              </a:solidFill>
            </a:rPr>
            <a:t>first year → attachment</a:t>
          </a:r>
        </a:p>
      </dgm:t>
    </dgm:pt>
    <dgm:pt modelId="{C55CDF83-7748-4594-BD4A-EE4EF5CFA8E6}" type="parTrans" cxnId="{94B9A2DE-02BF-4C66-9C17-791547C32AE8}">
      <dgm:prSet/>
      <dgm:spPr/>
      <dgm:t>
        <a:bodyPr/>
        <a:lstStyle/>
        <a:p>
          <a:endParaRPr lang="en-US"/>
        </a:p>
      </dgm:t>
    </dgm:pt>
    <dgm:pt modelId="{7550A8C9-D9E6-4B94-ABF5-C68ED965616F}" type="sibTrans" cxnId="{94B9A2DE-02BF-4C66-9C17-791547C32AE8}">
      <dgm:prSet/>
      <dgm:spPr/>
      <dgm:t>
        <a:bodyPr/>
        <a:lstStyle/>
        <a:p>
          <a:endParaRPr lang="en-US"/>
        </a:p>
      </dgm:t>
    </dgm:pt>
    <dgm:pt modelId="{61CB5C80-708B-4CFA-854E-68703DCE29CD}">
      <dgm:prSet/>
      <dgm:spPr/>
      <dgm:t>
        <a:bodyPr/>
        <a:lstStyle/>
        <a:p>
          <a:r>
            <a:rPr lang="en-US" dirty="0">
              <a:solidFill>
                <a:schemeClr val="bg2">
                  <a:lumMod val="90000"/>
                </a:schemeClr>
              </a:solidFill>
            </a:rPr>
            <a:t>first five years → neural development</a:t>
          </a:r>
        </a:p>
      </dgm:t>
    </dgm:pt>
    <dgm:pt modelId="{7D765087-EB47-4C1A-B2C7-89B49A5FDAE6}" type="parTrans" cxnId="{B822E786-643E-4763-8B77-86485A65C66A}">
      <dgm:prSet/>
      <dgm:spPr/>
      <dgm:t>
        <a:bodyPr/>
        <a:lstStyle/>
        <a:p>
          <a:endParaRPr lang="en-US"/>
        </a:p>
      </dgm:t>
    </dgm:pt>
    <dgm:pt modelId="{A066C454-4BAE-4364-A8F6-6D6BDCC51A0B}" type="sibTrans" cxnId="{B822E786-643E-4763-8B77-86485A65C66A}">
      <dgm:prSet/>
      <dgm:spPr/>
      <dgm:t>
        <a:bodyPr/>
        <a:lstStyle/>
        <a:p>
          <a:endParaRPr lang="en-US"/>
        </a:p>
      </dgm:t>
    </dgm:pt>
    <dgm:pt modelId="{C1A44B08-9087-473D-8D6F-E7014443683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Origins of Insecure Attachment</a:t>
          </a:r>
        </a:p>
      </dgm:t>
    </dgm:pt>
    <dgm:pt modelId="{46A6835B-DD25-47F8-A91B-D01C4245B0DB}" type="parTrans" cxnId="{07A6E1FE-B2A7-4F27-B8C9-97DD8BB0F0AD}">
      <dgm:prSet/>
      <dgm:spPr/>
      <dgm:t>
        <a:bodyPr/>
        <a:lstStyle/>
        <a:p>
          <a:endParaRPr lang="en-US"/>
        </a:p>
      </dgm:t>
    </dgm:pt>
    <dgm:pt modelId="{C94CB395-0D12-4055-9AEC-7AD3F14A1915}" type="sibTrans" cxnId="{07A6E1FE-B2A7-4F27-B8C9-97DD8BB0F0AD}">
      <dgm:prSet/>
      <dgm:spPr/>
      <dgm:t>
        <a:bodyPr/>
        <a:lstStyle/>
        <a:p>
          <a:endParaRPr lang="en-US"/>
        </a:p>
      </dgm:t>
    </dgm:pt>
    <dgm:pt modelId="{C646C986-CFD5-470B-AE94-9F6C74BA8B97}">
      <dgm:prSet/>
      <dgm:spPr/>
      <dgm:t>
        <a:bodyPr/>
        <a:lstStyle/>
        <a:p>
          <a:r>
            <a:rPr lang="en-US" dirty="0">
              <a:solidFill>
                <a:schemeClr val="bg2">
                  <a:lumMod val="90000"/>
                </a:schemeClr>
              </a:solidFill>
            </a:rPr>
            <a:t>inconsistent or insensitive parenting</a:t>
          </a:r>
        </a:p>
      </dgm:t>
    </dgm:pt>
    <dgm:pt modelId="{98BEB26B-67B4-4B96-88EF-584E1C6D86EC}" type="parTrans" cxnId="{7EB864DA-EE16-4950-824C-54C9EF41A4C2}">
      <dgm:prSet/>
      <dgm:spPr/>
      <dgm:t>
        <a:bodyPr/>
        <a:lstStyle/>
        <a:p>
          <a:endParaRPr lang="en-US"/>
        </a:p>
      </dgm:t>
    </dgm:pt>
    <dgm:pt modelId="{79515F5E-6E37-4A77-B4BA-C33A2F47BE14}" type="sibTrans" cxnId="{7EB864DA-EE16-4950-824C-54C9EF41A4C2}">
      <dgm:prSet/>
      <dgm:spPr/>
      <dgm:t>
        <a:bodyPr/>
        <a:lstStyle/>
        <a:p>
          <a:endParaRPr lang="en-US"/>
        </a:p>
      </dgm:t>
    </dgm:pt>
    <dgm:pt modelId="{4DF06F0D-42FA-4463-A600-3ECA93E7AB11}">
      <dgm:prSet/>
      <dgm:spPr/>
      <dgm:t>
        <a:bodyPr/>
        <a:lstStyle/>
        <a:p>
          <a:r>
            <a:rPr lang="en-US" dirty="0">
              <a:solidFill>
                <a:schemeClr val="bg2">
                  <a:lumMod val="90000"/>
                </a:schemeClr>
              </a:solidFill>
            </a:rPr>
            <a:t>separation</a:t>
          </a:r>
        </a:p>
      </dgm:t>
    </dgm:pt>
    <dgm:pt modelId="{0A4EEFBE-5BC8-4799-84C4-21E190C1CDCD}" type="parTrans" cxnId="{CEDFA08B-22AA-4ED8-BCA8-9E6BDF2E3BD0}">
      <dgm:prSet/>
      <dgm:spPr/>
      <dgm:t>
        <a:bodyPr/>
        <a:lstStyle/>
        <a:p>
          <a:endParaRPr lang="en-US"/>
        </a:p>
      </dgm:t>
    </dgm:pt>
    <dgm:pt modelId="{DC979259-6617-48A4-A76B-C5E66B5F9306}" type="sibTrans" cxnId="{CEDFA08B-22AA-4ED8-BCA8-9E6BDF2E3BD0}">
      <dgm:prSet/>
      <dgm:spPr/>
      <dgm:t>
        <a:bodyPr/>
        <a:lstStyle/>
        <a:p>
          <a:endParaRPr lang="en-US"/>
        </a:p>
      </dgm:t>
    </dgm:pt>
    <dgm:pt modelId="{A0685879-665F-4DCE-A749-7638DFBA75F4}">
      <dgm:prSet/>
      <dgm:spPr/>
      <dgm:t>
        <a:bodyPr/>
        <a:lstStyle/>
        <a:p>
          <a:r>
            <a:rPr lang="en-US" dirty="0">
              <a:solidFill>
                <a:schemeClr val="bg2">
                  <a:lumMod val="90000"/>
                </a:schemeClr>
              </a:solidFill>
            </a:rPr>
            <a:t>neglect</a:t>
          </a:r>
        </a:p>
      </dgm:t>
    </dgm:pt>
    <dgm:pt modelId="{B67FC97D-FFD5-403A-89D1-FEB044B11837}" type="parTrans" cxnId="{CEB8BE46-9D23-4219-89CF-0B3985A2364D}">
      <dgm:prSet/>
      <dgm:spPr/>
      <dgm:t>
        <a:bodyPr/>
        <a:lstStyle/>
        <a:p>
          <a:endParaRPr lang="en-US"/>
        </a:p>
      </dgm:t>
    </dgm:pt>
    <dgm:pt modelId="{FCC90E6D-0FF4-4397-B7AE-9348953BDD81}" type="sibTrans" cxnId="{CEB8BE46-9D23-4219-89CF-0B3985A2364D}">
      <dgm:prSet/>
      <dgm:spPr/>
      <dgm:t>
        <a:bodyPr/>
        <a:lstStyle/>
        <a:p>
          <a:endParaRPr lang="en-US"/>
        </a:p>
      </dgm:t>
    </dgm:pt>
    <dgm:pt modelId="{AEAA729F-01A7-4F25-A302-8F154C5BC3FA}">
      <dgm:prSet/>
      <dgm:spPr/>
      <dgm:t>
        <a:bodyPr/>
        <a:lstStyle/>
        <a:p>
          <a:r>
            <a:rPr lang="en-US" dirty="0">
              <a:solidFill>
                <a:schemeClr val="bg2">
                  <a:lumMod val="90000"/>
                </a:schemeClr>
              </a:solidFill>
            </a:rPr>
            <a:t>abuse</a:t>
          </a:r>
        </a:p>
      </dgm:t>
    </dgm:pt>
    <dgm:pt modelId="{8B1F152C-D0DE-4872-BEB8-028D3A39DA1A}" type="parTrans" cxnId="{E1AD686C-2B05-4EC9-9E44-724AF8C38A14}">
      <dgm:prSet/>
      <dgm:spPr/>
      <dgm:t>
        <a:bodyPr/>
        <a:lstStyle/>
        <a:p>
          <a:endParaRPr lang="en-US"/>
        </a:p>
      </dgm:t>
    </dgm:pt>
    <dgm:pt modelId="{C37B57C9-49F0-40F6-B661-48CF35DFD02A}" type="sibTrans" cxnId="{E1AD686C-2B05-4EC9-9E44-724AF8C38A14}">
      <dgm:prSet/>
      <dgm:spPr/>
      <dgm:t>
        <a:bodyPr/>
        <a:lstStyle/>
        <a:p>
          <a:endParaRPr lang="en-US"/>
        </a:p>
      </dgm:t>
    </dgm:pt>
    <dgm:pt modelId="{3EAE514F-A8B1-4B78-A234-88A6DF564DA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Indirect Effect on Family Functioning</a:t>
          </a:r>
        </a:p>
      </dgm:t>
    </dgm:pt>
    <dgm:pt modelId="{B9F53D9E-9A8E-48AB-B2FB-ACC46921188C}" type="parTrans" cxnId="{0341E354-E015-45C3-8824-92B0792A7EC3}">
      <dgm:prSet/>
      <dgm:spPr/>
      <dgm:t>
        <a:bodyPr/>
        <a:lstStyle/>
        <a:p>
          <a:endParaRPr lang="en-US"/>
        </a:p>
      </dgm:t>
    </dgm:pt>
    <dgm:pt modelId="{5CEA9D22-14D4-40E3-84EB-F7837BBEFFE8}" type="sibTrans" cxnId="{0341E354-E015-45C3-8824-92B0792A7EC3}">
      <dgm:prSet/>
      <dgm:spPr/>
      <dgm:t>
        <a:bodyPr/>
        <a:lstStyle/>
        <a:p>
          <a:endParaRPr lang="en-US"/>
        </a:p>
      </dgm:t>
    </dgm:pt>
    <dgm:pt modelId="{E7F7B893-3BAE-AE46-8287-3E78D55AE8E4}">
      <dgm:prSet/>
      <dgm:spPr/>
      <dgm:t>
        <a:bodyPr/>
        <a:lstStyle/>
        <a:p>
          <a:r>
            <a:rPr lang="en-US" dirty="0">
              <a:solidFill>
                <a:schemeClr val="bg2">
                  <a:lumMod val="90000"/>
                </a:schemeClr>
              </a:solidFill>
            </a:rPr>
            <a:t>Shapes the development of the internal working model of self and others, guiding expectation about relationships</a:t>
          </a:r>
        </a:p>
      </dgm:t>
    </dgm:pt>
    <dgm:pt modelId="{DC9F33C7-5B6C-1A41-916B-C8D268553069}" type="parTrans" cxnId="{F31E9054-D977-8C45-9606-5D7231AEC7A3}">
      <dgm:prSet/>
      <dgm:spPr/>
    </dgm:pt>
    <dgm:pt modelId="{4182523B-8FBD-FB4E-A9A7-FCA9E3DB9AA2}" type="sibTrans" cxnId="{F31E9054-D977-8C45-9606-5D7231AEC7A3}">
      <dgm:prSet/>
      <dgm:spPr/>
    </dgm:pt>
    <dgm:pt modelId="{AB2EEB65-7FFF-A74B-820E-86CEC0664E89}" type="pres">
      <dgm:prSet presAssocID="{2A4B353D-FC21-45DF-8667-010AB5395676}" presName="linear" presStyleCnt="0">
        <dgm:presLayoutVars>
          <dgm:animLvl val="lvl"/>
          <dgm:resizeHandles val="exact"/>
        </dgm:presLayoutVars>
      </dgm:prSet>
      <dgm:spPr/>
    </dgm:pt>
    <dgm:pt modelId="{22807C87-817B-A848-BD99-571706364E6B}" type="pres">
      <dgm:prSet presAssocID="{FE208082-7264-4436-9342-D0EB2CBBDB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B03B207-B9F5-4A49-927D-8E93CBC045EC}" type="pres">
      <dgm:prSet presAssocID="{FE208082-7264-4436-9342-D0EB2CBBDBDA}" presName="childText" presStyleLbl="revTx" presStyleIdx="0" presStyleCnt="2">
        <dgm:presLayoutVars>
          <dgm:bulletEnabled val="1"/>
        </dgm:presLayoutVars>
      </dgm:prSet>
      <dgm:spPr/>
    </dgm:pt>
    <dgm:pt modelId="{2AFC5A75-569D-DB4C-A157-979A1F8881D9}" type="pres">
      <dgm:prSet presAssocID="{C1A44B08-9087-473D-8D6F-E7014443683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B0051BA-C1D3-874F-AA06-406A015491DF}" type="pres">
      <dgm:prSet presAssocID="{C1A44B08-9087-473D-8D6F-E7014443683C}" presName="childText" presStyleLbl="revTx" presStyleIdx="1" presStyleCnt="2">
        <dgm:presLayoutVars>
          <dgm:bulletEnabled val="1"/>
        </dgm:presLayoutVars>
      </dgm:prSet>
      <dgm:spPr/>
    </dgm:pt>
    <dgm:pt modelId="{BA247651-4BF5-9542-84BD-63683EEFC729}" type="pres">
      <dgm:prSet presAssocID="{3EAE514F-A8B1-4B78-A234-88A6DF564DA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DF9905-9BC6-B74B-9C6A-0D5867351822}" type="presOf" srcId="{C646C986-CFD5-470B-AE94-9F6C74BA8B97}" destId="{2B0051BA-C1D3-874F-AA06-406A015491DF}" srcOrd="0" destOrd="0" presId="urn:microsoft.com/office/officeart/2005/8/layout/vList2"/>
    <dgm:cxn modelId="{C66DFF0D-E0B8-B141-9A1F-BC6954EAF531}" type="presOf" srcId="{C1A44B08-9087-473D-8D6F-E7014443683C}" destId="{2AFC5A75-569D-DB4C-A157-979A1F8881D9}" srcOrd="0" destOrd="0" presId="urn:microsoft.com/office/officeart/2005/8/layout/vList2"/>
    <dgm:cxn modelId="{B157982B-551F-A446-B621-EF4BCE85A65D}" type="presOf" srcId="{3EAE514F-A8B1-4B78-A234-88A6DF564DAB}" destId="{BA247651-4BF5-9542-84BD-63683EEFC729}" srcOrd="0" destOrd="0" presId="urn:microsoft.com/office/officeart/2005/8/layout/vList2"/>
    <dgm:cxn modelId="{257D6632-B589-44DB-8F37-15B32606071B}" srcId="{2A4B353D-FC21-45DF-8667-010AB5395676}" destId="{FE208082-7264-4436-9342-D0EB2CBBDBDA}" srcOrd="0" destOrd="0" parTransId="{95CB5A09-186D-4A89-9CF0-397FAA31D1D6}" sibTransId="{A389E8BC-175E-4252-A311-E368810F8A0C}"/>
    <dgm:cxn modelId="{8A85B038-CC32-714B-AE19-9754EF623236}" type="presOf" srcId="{2A4B353D-FC21-45DF-8667-010AB5395676}" destId="{AB2EEB65-7FFF-A74B-820E-86CEC0664E89}" srcOrd="0" destOrd="0" presId="urn:microsoft.com/office/officeart/2005/8/layout/vList2"/>
    <dgm:cxn modelId="{CEB8BE46-9D23-4219-89CF-0B3985A2364D}" srcId="{C1A44B08-9087-473D-8D6F-E7014443683C}" destId="{A0685879-665F-4DCE-A749-7638DFBA75F4}" srcOrd="2" destOrd="0" parTransId="{B67FC97D-FFD5-403A-89D1-FEB044B11837}" sibTransId="{FCC90E6D-0FF4-4397-B7AE-9348953BDD81}"/>
    <dgm:cxn modelId="{4B3F1054-88FA-D447-935B-2C691977851E}" type="presOf" srcId="{81920497-9372-4F52-B7D9-7134DF365DB3}" destId="{1B03B207-B9F5-4A49-927D-8E93CBC045EC}" srcOrd="0" destOrd="0" presId="urn:microsoft.com/office/officeart/2005/8/layout/vList2"/>
    <dgm:cxn modelId="{F31E9054-D977-8C45-9606-5D7231AEC7A3}" srcId="{FE208082-7264-4436-9342-D0EB2CBBDBDA}" destId="{E7F7B893-3BAE-AE46-8287-3E78D55AE8E4}" srcOrd="2" destOrd="0" parTransId="{DC9F33C7-5B6C-1A41-916B-C8D268553069}" sibTransId="{4182523B-8FBD-FB4E-A9A7-FCA9E3DB9AA2}"/>
    <dgm:cxn modelId="{0341E354-E015-45C3-8824-92B0792A7EC3}" srcId="{2A4B353D-FC21-45DF-8667-010AB5395676}" destId="{3EAE514F-A8B1-4B78-A234-88A6DF564DAB}" srcOrd="2" destOrd="0" parTransId="{B9F53D9E-9A8E-48AB-B2FB-ACC46921188C}" sibTransId="{5CEA9D22-14D4-40E3-84EB-F7837BBEFFE8}"/>
    <dgm:cxn modelId="{1E9F8D6A-D7B8-714D-A868-EA3C953CF0AF}" type="presOf" srcId="{4DF06F0D-42FA-4463-A600-3ECA93E7AB11}" destId="{2B0051BA-C1D3-874F-AA06-406A015491DF}" srcOrd="0" destOrd="1" presId="urn:microsoft.com/office/officeart/2005/8/layout/vList2"/>
    <dgm:cxn modelId="{E1AD686C-2B05-4EC9-9E44-724AF8C38A14}" srcId="{C1A44B08-9087-473D-8D6F-E7014443683C}" destId="{AEAA729F-01A7-4F25-A302-8F154C5BC3FA}" srcOrd="3" destOrd="0" parTransId="{8B1F152C-D0DE-4872-BEB8-028D3A39DA1A}" sibTransId="{C37B57C9-49F0-40F6-B661-48CF35DFD02A}"/>
    <dgm:cxn modelId="{B822E786-643E-4763-8B77-86485A65C66A}" srcId="{FE208082-7264-4436-9342-D0EB2CBBDBDA}" destId="{61CB5C80-708B-4CFA-854E-68703DCE29CD}" srcOrd="1" destOrd="0" parTransId="{7D765087-EB47-4C1A-B2C7-89B49A5FDAE6}" sibTransId="{A066C454-4BAE-4364-A8F6-6D6BDCC51A0B}"/>
    <dgm:cxn modelId="{5EAE0489-E2DD-1F47-A806-1AD8DD34676D}" type="presOf" srcId="{AEAA729F-01A7-4F25-A302-8F154C5BC3FA}" destId="{2B0051BA-C1D3-874F-AA06-406A015491DF}" srcOrd="0" destOrd="3" presId="urn:microsoft.com/office/officeart/2005/8/layout/vList2"/>
    <dgm:cxn modelId="{CEDFA08B-22AA-4ED8-BCA8-9E6BDF2E3BD0}" srcId="{C1A44B08-9087-473D-8D6F-E7014443683C}" destId="{4DF06F0D-42FA-4463-A600-3ECA93E7AB11}" srcOrd="1" destOrd="0" parTransId="{0A4EEFBE-5BC8-4799-84C4-21E190C1CDCD}" sibTransId="{DC979259-6617-48A4-A76B-C5E66B5F9306}"/>
    <dgm:cxn modelId="{15733C9D-4056-974E-974B-0718A5CD4699}" type="presOf" srcId="{FE208082-7264-4436-9342-D0EB2CBBDBDA}" destId="{22807C87-817B-A848-BD99-571706364E6B}" srcOrd="0" destOrd="0" presId="urn:microsoft.com/office/officeart/2005/8/layout/vList2"/>
    <dgm:cxn modelId="{2CA0AC9E-3E1A-E34A-9C27-ED21521CC750}" type="presOf" srcId="{E7F7B893-3BAE-AE46-8287-3E78D55AE8E4}" destId="{1B03B207-B9F5-4A49-927D-8E93CBC045EC}" srcOrd="0" destOrd="2" presId="urn:microsoft.com/office/officeart/2005/8/layout/vList2"/>
    <dgm:cxn modelId="{489DC9A3-FD4B-E34D-94D2-B32359B60F4D}" type="presOf" srcId="{A0685879-665F-4DCE-A749-7638DFBA75F4}" destId="{2B0051BA-C1D3-874F-AA06-406A015491DF}" srcOrd="0" destOrd="2" presId="urn:microsoft.com/office/officeart/2005/8/layout/vList2"/>
    <dgm:cxn modelId="{17B936AE-DC67-B54D-95E1-9B00654B1045}" type="presOf" srcId="{61CB5C80-708B-4CFA-854E-68703DCE29CD}" destId="{1B03B207-B9F5-4A49-927D-8E93CBC045EC}" srcOrd="0" destOrd="1" presId="urn:microsoft.com/office/officeart/2005/8/layout/vList2"/>
    <dgm:cxn modelId="{7EB864DA-EE16-4950-824C-54C9EF41A4C2}" srcId="{C1A44B08-9087-473D-8D6F-E7014443683C}" destId="{C646C986-CFD5-470B-AE94-9F6C74BA8B97}" srcOrd="0" destOrd="0" parTransId="{98BEB26B-67B4-4B96-88EF-584E1C6D86EC}" sibTransId="{79515F5E-6E37-4A77-B4BA-C33A2F47BE14}"/>
    <dgm:cxn modelId="{94B9A2DE-02BF-4C66-9C17-791547C32AE8}" srcId="{FE208082-7264-4436-9342-D0EB2CBBDBDA}" destId="{81920497-9372-4F52-B7D9-7134DF365DB3}" srcOrd="0" destOrd="0" parTransId="{C55CDF83-7748-4594-BD4A-EE4EF5CFA8E6}" sibTransId="{7550A8C9-D9E6-4B94-ABF5-C68ED965616F}"/>
    <dgm:cxn modelId="{07A6E1FE-B2A7-4F27-B8C9-97DD8BB0F0AD}" srcId="{2A4B353D-FC21-45DF-8667-010AB5395676}" destId="{C1A44B08-9087-473D-8D6F-E7014443683C}" srcOrd="1" destOrd="0" parTransId="{46A6835B-DD25-47F8-A91B-D01C4245B0DB}" sibTransId="{C94CB395-0D12-4055-9AEC-7AD3F14A1915}"/>
    <dgm:cxn modelId="{C9FAC911-FC6E-9C4D-8CAD-718796B97574}" type="presParOf" srcId="{AB2EEB65-7FFF-A74B-820E-86CEC0664E89}" destId="{22807C87-817B-A848-BD99-571706364E6B}" srcOrd="0" destOrd="0" presId="urn:microsoft.com/office/officeart/2005/8/layout/vList2"/>
    <dgm:cxn modelId="{42C371DF-3409-B24C-9A9D-C77A97528124}" type="presParOf" srcId="{AB2EEB65-7FFF-A74B-820E-86CEC0664E89}" destId="{1B03B207-B9F5-4A49-927D-8E93CBC045EC}" srcOrd="1" destOrd="0" presId="urn:microsoft.com/office/officeart/2005/8/layout/vList2"/>
    <dgm:cxn modelId="{7A639B8E-FA43-A34F-9A7E-47999DE44FDF}" type="presParOf" srcId="{AB2EEB65-7FFF-A74B-820E-86CEC0664E89}" destId="{2AFC5A75-569D-DB4C-A157-979A1F8881D9}" srcOrd="2" destOrd="0" presId="urn:microsoft.com/office/officeart/2005/8/layout/vList2"/>
    <dgm:cxn modelId="{5B238A7A-9625-F44F-A7CF-048A28ACE754}" type="presParOf" srcId="{AB2EEB65-7FFF-A74B-820E-86CEC0664E89}" destId="{2B0051BA-C1D3-874F-AA06-406A015491DF}" srcOrd="3" destOrd="0" presId="urn:microsoft.com/office/officeart/2005/8/layout/vList2"/>
    <dgm:cxn modelId="{3D8ADC0E-6CA6-504D-AA07-8E260CC60F73}" type="presParOf" srcId="{AB2EEB65-7FFF-A74B-820E-86CEC0664E89}" destId="{BA247651-4BF5-9542-84BD-63683EEFC72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03CAFB3-0759-452F-80C3-1FF33E95966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495D86-AAD2-4F2F-9F84-8B4314650F2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Parent stress affected by</a:t>
          </a:r>
        </a:p>
      </dgm:t>
    </dgm:pt>
    <dgm:pt modelId="{CE79B21B-B6C2-4514-AD1B-B3FF4B7412D1}" type="parTrans" cxnId="{885C1D88-12F6-4DA3-B897-06489379A3C9}">
      <dgm:prSet/>
      <dgm:spPr/>
      <dgm:t>
        <a:bodyPr/>
        <a:lstStyle/>
        <a:p>
          <a:endParaRPr lang="en-US"/>
        </a:p>
      </dgm:t>
    </dgm:pt>
    <dgm:pt modelId="{E893187A-BD5B-4456-8A2F-368EE2439004}" type="sibTrans" cxnId="{885C1D88-12F6-4DA3-B897-06489379A3C9}">
      <dgm:prSet/>
      <dgm:spPr/>
      <dgm:t>
        <a:bodyPr/>
        <a:lstStyle/>
        <a:p>
          <a:endParaRPr lang="en-US"/>
        </a:p>
      </dgm:t>
    </dgm:pt>
    <dgm:pt modelId="{A794054A-5A3D-424C-8A5C-752120F8E788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Depression and lack of social supports are mediators between ACES and parent stress  </a:t>
          </a:r>
        </a:p>
      </dgm:t>
    </dgm:pt>
    <dgm:pt modelId="{3FBBBE66-A80F-4080-8167-647164437D64}" type="parTrans" cxnId="{F7E69CAF-4A03-405E-B2FD-26A93CACA39E}">
      <dgm:prSet/>
      <dgm:spPr/>
      <dgm:t>
        <a:bodyPr/>
        <a:lstStyle/>
        <a:p>
          <a:endParaRPr lang="en-US"/>
        </a:p>
      </dgm:t>
    </dgm:pt>
    <dgm:pt modelId="{5F278F95-EBCF-4928-9F66-ACB2F42C79DC}" type="sibTrans" cxnId="{F7E69CAF-4A03-405E-B2FD-26A93CACA39E}">
      <dgm:prSet/>
      <dgm:spPr/>
      <dgm:t>
        <a:bodyPr/>
        <a:lstStyle/>
        <a:p>
          <a:endParaRPr lang="en-US"/>
        </a:p>
      </dgm:t>
    </dgm:pt>
    <dgm:pt modelId="{54F92BBD-B426-4D9D-94CB-57BBE7C41ECC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Parental stress and child behavioral issues impede on relational security that helps to weather storms</a:t>
          </a:r>
        </a:p>
      </dgm:t>
    </dgm:pt>
    <dgm:pt modelId="{57C5690F-3CA4-472C-9606-BA5F7EAA5E53}" type="parTrans" cxnId="{A72E8EAB-AC12-4D8F-9BAD-5AC53915BDE1}">
      <dgm:prSet/>
      <dgm:spPr/>
      <dgm:t>
        <a:bodyPr/>
        <a:lstStyle/>
        <a:p>
          <a:endParaRPr lang="en-US"/>
        </a:p>
      </dgm:t>
    </dgm:pt>
    <dgm:pt modelId="{9FE907D4-D5E7-4FDD-BD23-0BCC45752AE3}" type="sibTrans" cxnId="{A72E8EAB-AC12-4D8F-9BAD-5AC53915BDE1}">
      <dgm:prSet/>
      <dgm:spPr/>
      <dgm:t>
        <a:bodyPr/>
        <a:lstStyle/>
        <a:p>
          <a:endParaRPr lang="en-US"/>
        </a:p>
      </dgm:t>
    </dgm:pt>
    <dgm:pt modelId="{B34226E1-1D33-48F2-86C8-35FCD69C9D6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2.5x increase on Parental Distress subscale (stress, relationship, mental health issues</a:t>
          </a:r>
        </a:p>
      </dgm:t>
    </dgm:pt>
    <dgm:pt modelId="{352E59B5-C47C-420C-A818-2FA5A848AAD2}" type="parTrans" cxnId="{C97B40DA-88BF-45E7-B9C5-5E61E109B59F}">
      <dgm:prSet/>
      <dgm:spPr/>
      <dgm:t>
        <a:bodyPr/>
        <a:lstStyle/>
        <a:p>
          <a:endParaRPr lang="en-US"/>
        </a:p>
      </dgm:t>
    </dgm:pt>
    <dgm:pt modelId="{3C64B0AE-89EC-414B-A374-F664045F08D0}" type="sibTrans" cxnId="{C97B40DA-88BF-45E7-B9C5-5E61E109B59F}">
      <dgm:prSet/>
      <dgm:spPr/>
      <dgm:t>
        <a:bodyPr/>
        <a:lstStyle/>
        <a:p>
          <a:endParaRPr lang="en-US"/>
        </a:p>
      </dgm:t>
    </dgm:pt>
    <dgm:pt modelId="{2862188B-0F37-4F5B-9816-7E064701768A}">
      <dgm:prSet/>
      <dgm:spPr/>
      <dgm:t>
        <a:bodyPr/>
        <a:lstStyle/>
        <a:p>
          <a:r>
            <a:rPr lang="en-US" dirty="0">
              <a:solidFill>
                <a:srgbClr val="F1CB56"/>
              </a:solidFill>
            </a:rPr>
            <a:t>Each Additional ACE</a:t>
          </a:r>
        </a:p>
      </dgm:t>
    </dgm:pt>
    <dgm:pt modelId="{722A20AE-BC2B-4DE5-8575-4169522247BE}" type="parTrans" cxnId="{A9B20046-48D1-47D8-80B8-58EC1A4B0492}">
      <dgm:prSet/>
      <dgm:spPr/>
      <dgm:t>
        <a:bodyPr/>
        <a:lstStyle/>
        <a:p>
          <a:endParaRPr lang="en-US"/>
        </a:p>
      </dgm:t>
    </dgm:pt>
    <dgm:pt modelId="{007EEF0C-E30F-4936-95C5-00676DF376F8}" type="sibTrans" cxnId="{A9B20046-48D1-47D8-80B8-58EC1A4B0492}">
      <dgm:prSet/>
      <dgm:spPr/>
      <dgm:t>
        <a:bodyPr/>
        <a:lstStyle/>
        <a:p>
          <a:endParaRPr lang="en-US"/>
        </a:p>
      </dgm:t>
    </dgm:pt>
    <dgm:pt modelId="{B4312330-16DE-C94B-B672-0A6BE7A4A7A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childhood experiences of one’s own parents</a:t>
          </a:r>
        </a:p>
      </dgm:t>
    </dgm:pt>
    <dgm:pt modelId="{C4BC5582-F05B-6049-AD75-9BEEC5A5D374}" type="parTrans" cxnId="{F30D195C-2F03-1D4B-8AE6-64DEC15D68E4}">
      <dgm:prSet/>
      <dgm:spPr/>
      <dgm:t>
        <a:bodyPr/>
        <a:lstStyle/>
        <a:p>
          <a:endParaRPr lang="en-US"/>
        </a:p>
      </dgm:t>
    </dgm:pt>
    <dgm:pt modelId="{E3D404F1-FAEA-FE46-8A7B-69D78CBCA08C}" type="sibTrans" cxnId="{F30D195C-2F03-1D4B-8AE6-64DEC15D68E4}">
      <dgm:prSet/>
      <dgm:spPr/>
      <dgm:t>
        <a:bodyPr/>
        <a:lstStyle/>
        <a:p>
          <a:endParaRPr lang="en-US"/>
        </a:p>
      </dgm:t>
    </dgm:pt>
    <dgm:pt modelId="{1B29527B-A40A-D04E-94B9-D2F44D3467B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 assumptions about their own parenting behavior</a:t>
          </a:r>
        </a:p>
      </dgm:t>
    </dgm:pt>
    <dgm:pt modelId="{2D3708DC-D459-1949-B2A8-1C0D1EEDBAA5}" type="parTrans" cxnId="{07D7E478-1727-FD48-ACD0-5924495FD6E4}">
      <dgm:prSet/>
      <dgm:spPr/>
      <dgm:t>
        <a:bodyPr/>
        <a:lstStyle/>
        <a:p>
          <a:endParaRPr lang="en-US"/>
        </a:p>
      </dgm:t>
    </dgm:pt>
    <dgm:pt modelId="{6EF3489D-EB82-0543-8BBA-75B57D3AF92A}" type="sibTrans" cxnId="{07D7E478-1727-FD48-ACD0-5924495FD6E4}">
      <dgm:prSet/>
      <dgm:spPr/>
      <dgm:t>
        <a:bodyPr/>
        <a:lstStyle/>
        <a:p>
          <a:endParaRPr lang="en-US"/>
        </a:p>
      </dgm:t>
    </dgm:pt>
    <dgm:pt modelId="{68BC0ACE-C116-8447-9784-CE8ECF33575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 assumptions about how the infant will respond</a:t>
          </a:r>
        </a:p>
      </dgm:t>
    </dgm:pt>
    <dgm:pt modelId="{4932D44E-F35E-464A-8A0B-CD1F48D5CF44}" type="parTrans" cxnId="{8A6B962D-6946-7145-A87C-D086195F5313}">
      <dgm:prSet/>
      <dgm:spPr/>
      <dgm:t>
        <a:bodyPr/>
        <a:lstStyle/>
        <a:p>
          <a:endParaRPr lang="en-US"/>
        </a:p>
      </dgm:t>
    </dgm:pt>
    <dgm:pt modelId="{D988403C-448A-F84E-A4C6-BCF7E27328E9}" type="sibTrans" cxnId="{8A6B962D-6946-7145-A87C-D086195F5313}">
      <dgm:prSet/>
      <dgm:spPr/>
      <dgm:t>
        <a:bodyPr/>
        <a:lstStyle/>
        <a:p>
          <a:endParaRPr lang="en-US"/>
        </a:p>
      </dgm:t>
    </dgm:pt>
    <dgm:pt modelId="{5FFA7DC4-98BA-4847-A91F-2E0D9A8E7AF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3.7x increase on Difficult Child Subscale (parent’s perception of child’s behavior)</a:t>
          </a:r>
        </a:p>
      </dgm:t>
    </dgm:pt>
    <dgm:pt modelId="{C2342BA2-692A-463D-B21B-DD40AAD7F427}" type="sibTrans" cxnId="{C42FA5FF-887A-45EF-8D7A-86A6FF495675}">
      <dgm:prSet/>
      <dgm:spPr/>
      <dgm:t>
        <a:bodyPr/>
        <a:lstStyle/>
        <a:p>
          <a:endParaRPr lang="en-US"/>
        </a:p>
      </dgm:t>
    </dgm:pt>
    <dgm:pt modelId="{54FDAE1D-52D6-4ABA-B439-BF1C5016E151}" type="parTrans" cxnId="{C42FA5FF-887A-45EF-8D7A-86A6FF495675}">
      <dgm:prSet/>
      <dgm:spPr/>
      <dgm:t>
        <a:bodyPr/>
        <a:lstStyle/>
        <a:p>
          <a:endParaRPr lang="en-US"/>
        </a:p>
      </dgm:t>
    </dgm:pt>
    <dgm:pt modelId="{575F3329-77E5-47FC-AD33-3556837AB7C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3.2x increase on total PSI-SF score</a:t>
          </a:r>
        </a:p>
      </dgm:t>
    </dgm:pt>
    <dgm:pt modelId="{13E90D25-34F0-43AC-A6A4-41E025ADE637}" type="sibTrans" cxnId="{66343DA2-353D-4117-A77D-8309D9F0E324}">
      <dgm:prSet/>
      <dgm:spPr/>
      <dgm:t>
        <a:bodyPr/>
        <a:lstStyle/>
        <a:p>
          <a:endParaRPr lang="en-US"/>
        </a:p>
      </dgm:t>
    </dgm:pt>
    <dgm:pt modelId="{6801AE77-5D66-475C-9B6E-46E433351F2B}" type="parTrans" cxnId="{66343DA2-353D-4117-A77D-8309D9F0E324}">
      <dgm:prSet/>
      <dgm:spPr/>
      <dgm:t>
        <a:bodyPr/>
        <a:lstStyle/>
        <a:p>
          <a:endParaRPr lang="en-US"/>
        </a:p>
      </dgm:t>
    </dgm:pt>
    <dgm:pt modelId="{C3397DE4-DDD4-1C43-A3BE-D20EA3816B2F}" type="pres">
      <dgm:prSet presAssocID="{203CAFB3-0759-452F-80C3-1FF33E959666}" presName="linear" presStyleCnt="0">
        <dgm:presLayoutVars>
          <dgm:animLvl val="lvl"/>
          <dgm:resizeHandles val="exact"/>
        </dgm:presLayoutVars>
      </dgm:prSet>
      <dgm:spPr/>
    </dgm:pt>
    <dgm:pt modelId="{8DC8E0B9-0A95-C84A-B561-C76D02EFFB70}" type="pres">
      <dgm:prSet presAssocID="{2B495D86-AAD2-4F2F-9F84-8B4314650F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DA438D3-13AA-DB4D-9219-4A3650DBD4BB}" type="pres">
      <dgm:prSet presAssocID="{2B495D86-AAD2-4F2F-9F84-8B4314650F2C}" presName="childText" presStyleLbl="revTx" presStyleIdx="0" presStyleCnt="2">
        <dgm:presLayoutVars>
          <dgm:bulletEnabled val="1"/>
        </dgm:presLayoutVars>
      </dgm:prSet>
      <dgm:spPr/>
    </dgm:pt>
    <dgm:pt modelId="{2E362ACE-86CB-654F-94FD-AA2B59EE5AC1}" type="pres">
      <dgm:prSet presAssocID="{54F92BBD-B426-4D9D-94CB-57BBE7C41EC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E07359B-BFD7-DF4A-835D-D30D0CC17309}" type="pres">
      <dgm:prSet presAssocID="{9FE907D4-D5E7-4FDD-BD23-0BCC45752AE3}" presName="spacer" presStyleCnt="0"/>
      <dgm:spPr/>
    </dgm:pt>
    <dgm:pt modelId="{359F3978-0B79-0A41-B707-76A3B046917D}" type="pres">
      <dgm:prSet presAssocID="{2862188B-0F37-4F5B-9816-7E064701768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988DFC4-F55A-9641-A04C-F377105726E6}" type="pres">
      <dgm:prSet presAssocID="{2862188B-0F37-4F5B-9816-7E064701768A}" presName="childText" presStyleLbl="revTx" presStyleIdx="1" presStyleCnt="2">
        <dgm:presLayoutVars>
          <dgm:bulletEnabled val="1"/>
        </dgm:presLayoutVars>
      </dgm:prSet>
      <dgm:spPr/>
    </dgm:pt>
    <dgm:pt modelId="{E53616BF-143F-554F-AFB1-0D52EA52D07B}" type="pres">
      <dgm:prSet presAssocID="{A794054A-5A3D-424C-8A5C-752120F8E78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214DA14-C46E-F944-957B-D5A7E6750AC2}" type="presOf" srcId="{B34226E1-1D33-48F2-86C8-35FCD69C9D67}" destId="{3988DFC4-F55A-9641-A04C-F377105726E6}" srcOrd="0" destOrd="2" presId="urn:microsoft.com/office/officeart/2005/8/layout/vList2"/>
    <dgm:cxn modelId="{605B2A28-9FCD-5C47-8A27-F143FCEAC268}" type="presOf" srcId="{575F3329-77E5-47FC-AD33-3556837AB7C9}" destId="{3988DFC4-F55A-9641-A04C-F377105726E6}" srcOrd="0" destOrd="0" presId="urn:microsoft.com/office/officeart/2005/8/layout/vList2"/>
    <dgm:cxn modelId="{0C0E852C-78B7-0449-A5ED-066E17519DD0}" type="presOf" srcId="{5FFA7DC4-98BA-4847-A91F-2E0D9A8E7AF2}" destId="{3988DFC4-F55A-9641-A04C-F377105726E6}" srcOrd="0" destOrd="1" presId="urn:microsoft.com/office/officeart/2005/8/layout/vList2"/>
    <dgm:cxn modelId="{8A6B962D-6946-7145-A87C-D086195F5313}" srcId="{2B495D86-AAD2-4F2F-9F84-8B4314650F2C}" destId="{68BC0ACE-C116-8447-9784-CE8ECF33575C}" srcOrd="2" destOrd="0" parTransId="{4932D44E-F35E-464A-8A0B-CD1F48D5CF44}" sibTransId="{D988403C-448A-F84E-A4C6-BCF7E27328E9}"/>
    <dgm:cxn modelId="{6DF3A241-970B-8E4D-8470-5B30FA0786E1}" type="presOf" srcId="{203CAFB3-0759-452F-80C3-1FF33E959666}" destId="{C3397DE4-DDD4-1C43-A3BE-D20EA3816B2F}" srcOrd="0" destOrd="0" presId="urn:microsoft.com/office/officeart/2005/8/layout/vList2"/>
    <dgm:cxn modelId="{A9B20046-48D1-47D8-80B8-58EC1A4B0492}" srcId="{203CAFB3-0759-452F-80C3-1FF33E959666}" destId="{2862188B-0F37-4F5B-9816-7E064701768A}" srcOrd="2" destOrd="0" parTransId="{722A20AE-BC2B-4DE5-8575-4169522247BE}" sibTransId="{007EEF0C-E30F-4936-95C5-00676DF376F8}"/>
    <dgm:cxn modelId="{BED8AF46-6DF7-8747-A000-39815AB184AA}" type="presOf" srcId="{A794054A-5A3D-424C-8A5C-752120F8E788}" destId="{E53616BF-143F-554F-AFB1-0D52EA52D07B}" srcOrd="0" destOrd="0" presId="urn:microsoft.com/office/officeart/2005/8/layout/vList2"/>
    <dgm:cxn modelId="{5A667B54-57C1-5E42-B5EE-65234DB0CB6C}" type="presOf" srcId="{B4312330-16DE-C94B-B672-0A6BE7A4A7A5}" destId="{5DA438D3-13AA-DB4D-9219-4A3650DBD4BB}" srcOrd="0" destOrd="0" presId="urn:microsoft.com/office/officeart/2005/8/layout/vList2"/>
    <dgm:cxn modelId="{F30D195C-2F03-1D4B-8AE6-64DEC15D68E4}" srcId="{2B495D86-AAD2-4F2F-9F84-8B4314650F2C}" destId="{B4312330-16DE-C94B-B672-0A6BE7A4A7A5}" srcOrd="0" destOrd="0" parTransId="{C4BC5582-F05B-6049-AD75-9BEEC5A5D374}" sibTransId="{E3D404F1-FAEA-FE46-8A7B-69D78CBCA08C}"/>
    <dgm:cxn modelId="{07D7E478-1727-FD48-ACD0-5924495FD6E4}" srcId="{2B495D86-AAD2-4F2F-9F84-8B4314650F2C}" destId="{1B29527B-A40A-D04E-94B9-D2F44D3467B7}" srcOrd="1" destOrd="0" parTransId="{2D3708DC-D459-1949-B2A8-1C0D1EEDBAA5}" sibTransId="{6EF3489D-EB82-0543-8BBA-75B57D3AF92A}"/>
    <dgm:cxn modelId="{4203AD7E-6112-B24B-AB82-8FAF04841E10}" type="presOf" srcId="{68BC0ACE-C116-8447-9784-CE8ECF33575C}" destId="{5DA438D3-13AA-DB4D-9219-4A3650DBD4BB}" srcOrd="0" destOrd="2" presId="urn:microsoft.com/office/officeart/2005/8/layout/vList2"/>
    <dgm:cxn modelId="{885C1D88-12F6-4DA3-B897-06489379A3C9}" srcId="{203CAFB3-0759-452F-80C3-1FF33E959666}" destId="{2B495D86-AAD2-4F2F-9F84-8B4314650F2C}" srcOrd="0" destOrd="0" parTransId="{CE79B21B-B6C2-4514-AD1B-B3FF4B7412D1}" sibTransId="{E893187A-BD5B-4456-8A2F-368EE2439004}"/>
    <dgm:cxn modelId="{5A53AF90-A22E-9C4E-B017-E105FEC68C3F}" type="presOf" srcId="{2862188B-0F37-4F5B-9816-7E064701768A}" destId="{359F3978-0B79-0A41-B707-76A3B046917D}" srcOrd="0" destOrd="0" presId="urn:microsoft.com/office/officeart/2005/8/layout/vList2"/>
    <dgm:cxn modelId="{58883E95-5A52-2140-BEF1-84ADFD6167F1}" type="presOf" srcId="{2B495D86-AAD2-4F2F-9F84-8B4314650F2C}" destId="{8DC8E0B9-0A95-C84A-B561-C76D02EFFB70}" srcOrd="0" destOrd="0" presId="urn:microsoft.com/office/officeart/2005/8/layout/vList2"/>
    <dgm:cxn modelId="{66343DA2-353D-4117-A77D-8309D9F0E324}" srcId="{2862188B-0F37-4F5B-9816-7E064701768A}" destId="{575F3329-77E5-47FC-AD33-3556837AB7C9}" srcOrd="0" destOrd="0" parTransId="{6801AE77-5D66-475C-9B6E-46E433351F2B}" sibTransId="{13E90D25-34F0-43AC-A6A4-41E025ADE637}"/>
    <dgm:cxn modelId="{A72E8EAB-AC12-4D8F-9BAD-5AC53915BDE1}" srcId="{203CAFB3-0759-452F-80C3-1FF33E959666}" destId="{54F92BBD-B426-4D9D-94CB-57BBE7C41ECC}" srcOrd="1" destOrd="0" parTransId="{57C5690F-3CA4-472C-9606-BA5F7EAA5E53}" sibTransId="{9FE907D4-D5E7-4FDD-BD23-0BCC45752AE3}"/>
    <dgm:cxn modelId="{F7E69CAF-4A03-405E-B2FD-26A93CACA39E}" srcId="{203CAFB3-0759-452F-80C3-1FF33E959666}" destId="{A794054A-5A3D-424C-8A5C-752120F8E788}" srcOrd="3" destOrd="0" parTransId="{3FBBBE66-A80F-4080-8167-647164437D64}" sibTransId="{5F278F95-EBCF-4928-9F66-ACB2F42C79DC}"/>
    <dgm:cxn modelId="{2FD092B9-341E-F84D-B64D-13DC564E9387}" type="presOf" srcId="{1B29527B-A40A-D04E-94B9-D2F44D3467B7}" destId="{5DA438D3-13AA-DB4D-9219-4A3650DBD4BB}" srcOrd="0" destOrd="1" presId="urn:microsoft.com/office/officeart/2005/8/layout/vList2"/>
    <dgm:cxn modelId="{C97B40DA-88BF-45E7-B9C5-5E61E109B59F}" srcId="{2862188B-0F37-4F5B-9816-7E064701768A}" destId="{B34226E1-1D33-48F2-86C8-35FCD69C9D67}" srcOrd="2" destOrd="0" parTransId="{352E59B5-C47C-420C-A818-2FA5A848AAD2}" sibTransId="{3C64B0AE-89EC-414B-A374-F664045F08D0}"/>
    <dgm:cxn modelId="{6C6857FD-40C6-6542-812F-56A3B49AB208}" type="presOf" srcId="{54F92BBD-B426-4D9D-94CB-57BBE7C41ECC}" destId="{2E362ACE-86CB-654F-94FD-AA2B59EE5AC1}" srcOrd="0" destOrd="0" presId="urn:microsoft.com/office/officeart/2005/8/layout/vList2"/>
    <dgm:cxn modelId="{C42FA5FF-887A-45EF-8D7A-86A6FF495675}" srcId="{2862188B-0F37-4F5B-9816-7E064701768A}" destId="{5FFA7DC4-98BA-4847-A91F-2E0D9A8E7AF2}" srcOrd="1" destOrd="0" parTransId="{54FDAE1D-52D6-4ABA-B439-BF1C5016E151}" sibTransId="{C2342BA2-692A-463D-B21B-DD40AAD7F427}"/>
    <dgm:cxn modelId="{56D1FA12-C5A5-6545-B371-31328DB7CBC7}" type="presParOf" srcId="{C3397DE4-DDD4-1C43-A3BE-D20EA3816B2F}" destId="{8DC8E0B9-0A95-C84A-B561-C76D02EFFB70}" srcOrd="0" destOrd="0" presId="urn:microsoft.com/office/officeart/2005/8/layout/vList2"/>
    <dgm:cxn modelId="{25706DA2-C2E3-E243-A8AC-BF85267ACF59}" type="presParOf" srcId="{C3397DE4-DDD4-1C43-A3BE-D20EA3816B2F}" destId="{5DA438D3-13AA-DB4D-9219-4A3650DBD4BB}" srcOrd="1" destOrd="0" presId="urn:microsoft.com/office/officeart/2005/8/layout/vList2"/>
    <dgm:cxn modelId="{A723C52F-97E2-4D49-A734-EB58A38C0218}" type="presParOf" srcId="{C3397DE4-DDD4-1C43-A3BE-D20EA3816B2F}" destId="{2E362ACE-86CB-654F-94FD-AA2B59EE5AC1}" srcOrd="2" destOrd="0" presId="urn:microsoft.com/office/officeart/2005/8/layout/vList2"/>
    <dgm:cxn modelId="{B23E10CA-F1E1-7449-93D3-922788DF5618}" type="presParOf" srcId="{C3397DE4-DDD4-1C43-A3BE-D20EA3816B2F}" destId="{FE07359B-BFD7-DF4A-835D-D30D0CC17309}" srcOrd="3" destOrd="0" presId="urn:microsoft.com/office/officeart/2005/8/layout/vList2"/>
    <dgm:cxn modelId="{E48E8490-7E07-A64F-9DEB-9739714CD457}" type="presParOf" srcId="{C3397DE4-DDD4-1C43-A3BE-D20EA3816B2F}" destId="{359F3978-0B79-0A41-B707-76A3B046917D}" srcOrd="4" destOrd="0" presId="urn:microsoft.com/office/officeart/2005/8/layout/vList2"/>
    <dgm:cxn modelId="{E9A2907C-4CD5-974B-AEE0-D7948A93B54A}" type="presParOf" srcId="{C3397DE4-DDD4-1C43-A3BE-D20EA3816B2F}" destId="{3988DFC4-F55A-9641-A04C-F377105726E6}" srcOrd="5" destOrd="0" presId="urn:microsoft.com/office/officeart/2005/8/layout/vList2"/>
    <dgm:cxn modelId="{F4AE66CB-58FC-4F49-90AC-30929E0948F4}" type="presParOf" srcId="{C3397DE4-DDD4-1C43-A3BE-D20EA3816B2F}" destId="{E53616BF-143F-554F-AFB1-0D52EA52D07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03CAFB3-0759-452F-80C3-1FF33E95966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495D86-AAD2-4F2F-9F84-8B4314650F2C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Parent stress affected by</a:t>
          </a:r>
        </a:p>
      </dgm:t>
    </dgm:pt>
    <dgm:pt modelId="{CE79B21B-B6C2-4514-AD1B-B3FF4B7412D1}" type="parTrans" cxnId="{885C1D88-12F6-4DA3-B897-06489379A3C9}">
      <dgm:prSet/>
      <dgm:spPr/>
      <dgm:t>
        <a:bodyPr/>
        <a:lstStyle/>
        <a:p>
          <a:endParaRPr lang="en-US"/>
        </a:p>
      </dgm:t>
    </dgm:pt>
    <dgm:pt modelId="{E893187A-BD5B-4456-8A2F-368EE2439004}" type="sibTrans" cxnId="{885C1D88-12F6-4DA3-B897-06489379A3C9}">
      <dgm:prSet/>
      <dgm:spPr/>
      <dgm:t>
        <a:bodyPr/>
        <a:lstStyle/>
        <a:p>
          <a:endParaRPr lang="en-US"/>
        </a:p>
      </dgm:t>
    </dgm:pt>
    <dgm:pt modelId="{A794054A-5A3D-424C-8A5C-752120F8E788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Depression and lack of social supports are mediators between ACES and parent stress  </a:t>
          </a:r>
        </a:p>
      </dgm:t>
    </dgm:pt>
    <dgm:pt modelId="{3FBBBE66-A80F-4080-8167-647164437D64}" type="parTrans" cxnId="{F7E69CAF-4A03-405E-B2FD-26A93CACA39E}">
      <dgm:prSet/>
      <dgm:spPr/>
      <dgm:t>
        <a:bodyPr/>
        <a:lstStyle/>
        <a:p>
          <a:endParaRPr lang="en-US"/>
        </a:p>
      </dgm:t>
    </dgm:pt>
    <dgm:pt modelId="{5F278F95-EBCF-4928-9F66-ACB2F42C79DC}" type="sibTrans" cxnId="{F7E69CAF-4A03-405E-B2FD-26A93CACA39E}">
      <dgm:prSet/>
      <dgm:spPr/>
      <dgm:t>
        <a:bodyPr/>
        <a:lstStyle/>
        <a:p>
          <a:endParaRPr lang="en-US"/>
        </a:p>
      </dgm:t>
    </dgm:pt>
    <dgm:pt modelId="{54F92BBD-B426-4D9D-94CB-57BBE7C41EC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Parental stress and child behavioral issues impede on relational security that helps to weather storms</a:t>
          </a:r>
        </a:p>
      </dgm:t>
    </dgm:pt>
    <dgm:pt modelId="{57C5690F-3CA4-472C-9606-BA5F7EAA5E53}" type="parTrans" cxnId="{A72E8EAB-AC12-4D8F-9BAD-5AC53915BDE1}">
      <dgm:prSet/>
      <dgm:spPr/>
      <dgm:t>
        <a:bodyPr/>
        <a:lstStyle/>
        <a:p>
          <a:endParaRPr lang="en-US"/>
        </a:p>
      </dgm:t>
    </dgm:pt>
    <dgm:pt modelId="{9FE907D4-D5E7-4FDD-BD23-0BCC45752AE3}" type="sibTrans" cxnId="{A72E8EAB-AC12-4D8F-9BAD-5AC53915BDE1}">
      <dgm:prSet/>
      <dgm:spPr/>
      <dgm:t>
        <a:bodyPr/>
        <a:lstStyle/>
        <a:p>
          <a:endParaRPr lang="en-US"/>
        </a:p>
      </dgm:t>
    </dgm:pt>
    <dgm:pt modelId="{B34226E1-1D33-48F2-86C8-35FCD69C9D6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2.5x increase on Parental Distress subscale (stress, relationship, mental health issues</a:t>
          </a:r>
        </a:p>
      </dgm:t>
    </dgm:pt>
    <dgm:pt modelId="{352E59B5-C47C-420C-A818-2FA5A848AAD2}" type="parTrans" cxnId="{C97B40DA-88BF-45E7-B9C5-5E61E109B59F}">
      <dgm:prSet/>
      <dgm:spPr/>
      <dgm:t>
        <a:bodyPr/>
        <a:lstStyle/>
        <a:p>
          <a:endParaRPr lang="en-US"/>
        </a:p>
      </dgm:t>
    </dgm:pt>
    <dgm:pt modelId="{3C64B0AE-89EC-414B-A374-F664045F08D0}" type="sibTrans" cxnId="{C97B40DA-88BF-45E7-B9C5-5E61E109B59F}">
      <dgm:prSet/>
      <dgm:spPr/>
      <dgm:t>
        <a:bodyPr/>
        <a:lstStyle/>
        <a:p>
          <a:endParaRPr lang="en-US"/>
        </a:p>
      </dgm:t>
    </dgm:pt>
    <dgm:pt modelId="{2862188B-0F37-4F5B-9816-7E064701768A}">
      <dgm:prSet/>
      <dgm:spPr/>
      <dgm:t>
        <a:bodyPr/>
        <a:lstStyle/>
        <a:p>
          <a:r>
            <a:rPr lang="en-US" dirty="0">
              <a:solidFill>
                <a:srgbClr val="F1CB56"/>
              </a:solidFill>
            </a:rPr>
            <a:t>Each Additional ACE</a:t>
          </a:r>
        </a:p>
      </dgm:t>
    </dgm:pt>
    <dgm:pt modelId="{722A20AE-BC2B-4DE5-8575-4169522247BE}" type="parTrans" cxnId="{A9B20046-48D1-47D8-80B8-58EC1A4B0492}">
      <dgm:prSet/>
      <dgm:spPr/>
      <dgm:t>
        <a:bodyPr/>
        <a:lstStyle/>
        <a:p>
          <a:endParaRPr lang="en-US"/>
        </a:p>
      </dgm:t>
    </dgm:pt>
    <dgm:pt modelId="{007EEF0C-E30F-4936-95C5-00676DF376F8}" type="sibTrans" cxnId="{A9B20046-48D1-47D8-80B8-58EC1A4B0492}">
      <dgm:prSet/>
      <dgm:spPr/>
      <dgm:t>
        <a:bodyPr/>
        <a:lstStyle/>
        <a:p>
          <a:endParaRPr lang="en-US"/>
        </a:p>
      </dgm:t>
    </dgm:pt>
    <dgm:pt modelId="{B4312330-16DE-C94B-B672-0A6BE7A4A7A5}">
      <dgm:prSet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child</a:t>
          </a:r>
          <a:r>
            <a:rPr lang="en-US" dirty="0">
              <a:solidFill>
                <a:schemeClr val="bg1">
                  <a:lumMod val="75000"/>
                </a:schemeClr>
              </a:solidFill>
            </a:rPr>
            <a:t>hood experiences of one’s own parents</a:t>
          </a:r>
        </a:p>
      </dgm:t>
    </dgm:pt>
    <dgm:pt modelId="{C4BC5582-F05B-6049-AD75-9BEEC5A5D374}" type="parTrans" cxnId="{F30D195C-2F03-1D4B-8AE6-64DEC15D68E4}">
      <dgm:prSet/>
      <dgm:spPr/>
      <dgm:t>
        <a:bodyPr/>
        <a:lstStyle/>
        <a:p>
          <a:endParaRPr lang="en-US"/>
        </a:p>
      </dgm:t>
    </dgm:pt>
    <dgm:pt modelId="{E3D404F1-FAEA-FE46-8A7B-69D78CBCA08C}" type="sibTrans" cxnId="{F30D195C-2F03-1D4B-8AE6-64DEC15D68E4}">
      <dgm:prSet/>
      <dgm:spPr/>
      <dgm:t>
        <a:bodyPr/>
        <a:lstStyle/>
        <a:p>
          <a:endParaRPr lang="en-US"/>
        </a:p>
      </dgm:t>
    </dgm:pt>
    <dgm:pt modelId="{1B29527B-A40A-D04E-94B9-D2F44D3467B7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 assumptions about their own parenting behavior</a:t>
          </a:r>
        </a:p>
      </dgm:t>
    </dgm:pt>
    <dgm:pt modelId="{2D3708DC-D459-1949-B2A8-1C0D1EEDBAA5}" type="parTrans" cxnId="{07D7E478-1727-FD48-ACD0-5924495FD6E4}">
      <dgm:prSet/>
      <dgm:spPr/>
      <dgm:t>
        <a:bodyPr/>
        <a:lstStyle/>
        <a:p>
          <a:endParaRPr lang="en-US"/>
        </a:p>
      </dgm:t>
    </dgm:pt>
    <dgm:pt modelId="{6EF3489D-EB82-0543-8BBA-75B57D3AF92A}" type="sibTrans" cxnId="{07D7E478-1727-FD48-ACD0-5924495FD6E4}">
      <dgm:prSet/>
      <dgm:spPr/>
      <dgm:t>
        <a:bodyPr/>
        <a:lstStyle/>
        <a:p>
          <a:endParaRPr lang="en-US"/>
        </a:p>
      </dgm:t>
    </dgm:pt>
    <dgm:pt modelId="{68BC0ACE-C116-8447-9784-CE8ECF33575C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 assumptions about how the infant will respond</a:t>
          </a:r>
        </a:p>
      </dgm:t>
    </dgm:pt>
    <dgm:pt modelId="{4932D44E-F35E-464A-8A0B-CD1F48D5CF44}" type="parTrans" cxnId="{8A6B962D-6946-7145-A87C-D086195F5313}">
      <dgm:prSet/>
      <dgm:spPr/>
      <dgm:t>
        <a:bodyPr/>
        <a:lstStyle/>
        <a:p>
          <a:endParaRPr lang="en-US"/>
        </a:p>
      </dgm:t>
    </dgm:pt>
    <dgm:pt modelId="{D988403C-448A-F84E-A4C6-BCF7E27328E9}" type="sibTrans" cxnId="{8A6B962D-6946-7145-A87C-D086195F5313}">
      <dgm:prSet/>
      <dgm:spPr/>
      <dgm:t>
        <a:bodyPr/>
        <a:lstStyle/>
        <a:p>
          <a:endParaRPr lang="en-US"/>
        </a:p>
      </dgm:t>
    </dgm:pt>
    <dgm:pt modelId="{5FFA7DC4-98BA-4847-A91F-2E0D9A8E7AF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3.7x increase on Difficult Child Subscale (parent’s perception of child’s behavior)</a:t>
          </a:r>
        </a:p>
      </dgm:t>
    </dgm:pt>
    <dgm:pt modelId="{C2342BA2-692A-463D-B21B-DD40AAD7F427}" type="sibTrans" cxnId="{C42FA5FF-887A-45EF-8D7A-86A6FF495675}">
      <dgm:prSet/>
      <dgm:spPr/>
      <dgm:t>
        <a:bodyPr/>
        <a:lstStyle/>
        <a:p>
          <a:endParaRPr lang="en-US"/>
        </a:p>
      </dgm:t>
    </dgm:pt>
    <dgm:pt modelId="{54FDAE1D-52D6-4ABA-B439-BF1C5016E151}" type="parTrans" cxnId="{C42FA5FF-887A-45EF-8D7A-86A6FF495675}">
      <dgm:prSet/>
      <dgm:spPr/>
      <dgm:t>
        <a:bodyPr/>
        <a:lstStyle/>
        <a:p>
          <a:endParaRPr lang="en-US"/>
        </a:p>
      </dgm:t>
    </dgm:pt>
    <dgm:pt modelId="{575F3329-77E5-47FC-AD33-3556837AB7C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3.2x increase on total PSI-SF score</a:t>
          </a:r>
        </a:p>
      </dgm:t>
    </dgm:pt>
    <dgm:pt modelId="{13E90D25-34F0-43AC-A6A4-41E025ADE637}" type="sibTrans" cxnId="{66343DA2-353D-4117-A77D-8309D9F0E324}">
      <dgm:prSet/>
      <dgm:spPr/>
      <dgm:t>
        <a:bodyPr/>
        <a:lstStyle/>
        <a:p>
          <a:endParaRPr lang="en-US"/>
        </a:p>
      </dgm:t>
    </dgm:pt>
    <dgm:pt modelId="{6801AE77-5D66-475C-9B6E-46E433351F2B}" type="parTrans" cxnId="{66343DA2-353D-4117-A77D-8309D9F0E324}">
      <dgm:prSet/>
      <dgm:spPr/>
      <dgm:t>
        <a:bodyPr/>
        <a:lstStyle/>
        <a:p>
          <a:endParaRPr lang="en-US"/>
        </a:p>
      </dgm:t>
    </dgm:pt>
    <dgm:pt modelId="{C3397DE4-DDD4-1C43-A3BE-D20EA3816B2F}" type="pres">
      <dgm:prSet presAssocID="{203CAFB3-0759-452F-80C3-1FF33E959666}" presName="linear" presStyleCnt="0">
        <dgm:presLayoutVars>
          <dgm:animLvl val="lvl"/>
          <dgm:resizeHandles val="exact"/>
        </dgm:presLayoutVars>
      </dgm:prSet>
      <dgm:spPr/>
    </dgm:pt>
    <dgm:pt modelId="{8DC8E0B9-0A95-C84A-B561-C76D02EFFB70}" type="pres">
      <dgm:prSet presAssocID="{2B495D86-AAD2-4F2F-9F84-8B4314650F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DA438D3-13AA-DB4D-9219-4A3650DBD4BB}" type="pres">
      <dgm:prSet presAssocID="{2B495D86-AAD2-4F2F-9F84-8B4314650F2C}" presName="childText" presStyleLbl="revTx" presStyleIdx="0" presStyleCnt="2">
        <dgm:presLayoutVars>
          <dgm:bulletEnabled val="1"/>
        </dgm:presLayoutVars>
      </dgm:prSet>
      <dgm:spPr/>
    </dgm:pt>
    <dgm:pt modelId="{2E362ACE-86CB-654F-94FD-AA2B59EE5AC1}" type="pres">
      <dgm:prSet presAssocID="{54F92BBD-B426-4D9D-94CB-57BBE7C41EC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E07359B-BFD7-DF4A-835D-D30D0CC17309}" type="pres">
      <dgm:prSet presAssocID="{9FE907D4-D5E7-4FDD-BD23-0BCC45752AE3}" presName="spacer" presStyleCnt="0"/>
      <dgm:spPr/>
    </dgm:pt>
    <dgm:pt modelId="{359F3978-0B79-0A41-B707-76A3B046917D}" type="pres">
      <dgm:prSet presAssocID="{2862188B-0F37-4F5B-9816-7E064701768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988DFC4-F55A-9641-A04C-F377105726E6}" type="pres">
      <dgm:prSet presAssocID="{2862188B-0F37-4F5B-9816-7E064701768A}" presName="childText" presStyleLbl="revTx" presStyleIdx="1" presStyleCnt="2">
        <dgm:presLayoutVars>
          <dgm:bulletEnabled val="1"/>
        </dgm:presLayoutVars>
      </dgm:prSet>
      <dgm:spPr/>
    </dgm:pt>
    <dgm:pt modelId="{E53616BF-143F-554F-AFB1-0D52EA52D07B}" type="pres">
      <dgm:prSet presAssocID="{A794054A-5A3D-424C-8A5C-752120F8E78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214DA14-C46E-F944-957B-D5A7E6750AC2}" type="presOf" srcId="{B34226E1-1D33-48F2-86C8-35FCD69C9D67}" destId="{3988DFC4-F55A-9641-A04C-F377105726E6}" srcOrd="0" destOrd="2" presId="urn:microsoft.com/office/officeart/2005/8/layout/vList2"/>
    <dgm:cxn modelId="{605B2A28-9FCD-5C47-8A27-F143FCEAC268}" type="presOf" srcId="{575F3329-77E5-47FC-AD33-3556837AB7C9}" destId="{3988DFC4-F55A-9641-A04C-F377105726E6}" srcOrd="0" destOrd="0" presId="urn:microsoft.com/office/officeart/2005/8/layout/vList2"/>
    <dgm:cxn modelId="{0C0E852C-78B7-0449-A5ED-066E17519DD0}" type="presOf" srcId="{5FFA7DC4-98BA-4847-A91F-2E0D9A8E7AF2}" destId="{3988DFC4-F55A-9641-A04C-F377105726E6}" srcOrd="0" destOrd="1" presId="urn:microsoft.com/office/officeart/2005/8/layout/vList2"/>
    <dgm:cxn modelId="{8A6B962D-6946-7145-A87C-D086195F5313}" srcId="{2B495D86-AAD2-4F2F-9F84-8B4314650F2C}" destId="{68BC0ACE-C116-8447-9784-CE8ECF33575C}" srcOrd="2" destOrd="0" parTransId="{4932D44E-F35E-464A-8A0B-CD1F48D5CF44}" sibTransId="{D988403C-448A-F84E-A4C6-BCF7E27328E9}"/>
    <dgm:cxn modelId="{6DF3A241-970B-8E4D-8470-5B30FA0786E1}" type="presOf" srcId="{203CAFB3-0759-452F-80C3-1FF33E959666}" destId="{C3397DE4-DDD4-1C43-A3BE-D20EA3816B2F}" srcOrd="0" destOrd="0" presId="urn:microsoft.com/office/officeart/2005/8/layout/vList2"/>
    <dgm:cxn modelId="{A9B20046-48D1-47D8-80B8-58EC1A4B0492}" srcId="{203CAFB3-0759-452F-80C3-1FF33E959666}" destId="{2862188B-0F37-4F5B-9816-7E064701768A}" srcOrd="2" destOrd="0" parTransId="{722A20AE-BC2B-4DE5-8575-4169522247BE}" sibTransId="{007EEF0C-E30F-4936-95C5-00676DF376F8}"/>
    <dgm:cxn modelId="{BED8AF46-6DF7-8747-A000-39815AB184AA}" type="presOf" srcId="{A794054A-5A3D-424C-8A5C-752120F8E788}" destId="{E53616BF-143F-554F-AFB1-0D52EA52D07B}" srcOrd="0" destOrd="0" presId="urn:microsoft.com/office/officeart/2005/8/layout/vList2"/>
    <dgm:cxn modelId="{5A667B54-57C1-5E42-B5EE-65234DB0CB6C}" type="presOf" srcId="{B4312330-16DE-C94B-B672-0A6BE7A4A7A5}" destId="{5DA438D3-13AA-DB4D-9219-4A3650DBD4BB}" srcOrd="0" destOrd="0" presId="urn:microsoft.com/office/officeart/2005/8/layout/vList2"/>
    <dgm:cxn modelId="{F30D195C-2F03-1D4B-8AE6-64DEC15D68E4}" srcId="{2B495D86-AAD2-4F2F-9F84-8B4314650F2C}" destId="{B4312330-16DE-C94B-B672-0A6BE7A4A7A5}" srcOrd="0" destOrd="0" parTransId="{C4BC5582-F05B-6049-AD75-9BEEC5A5D374}" sibTransId="{E3D404F1-FAEA-FE46-8A7B-69D78CBCA08C}"/>
    <dgm:cxn modelId="{07D7E478-1727-FD48-ACD0-5924495FD6E4}" srcId="{2B495D86-AAD2-4F2F-9F84-8B4314650F2C}" destId="{1B29527B-A40A-D04E-94B9-D2F44D3467B7}" srcOrd="1" destOrd="0" parTransId="{2D3708DC-D459-1949-B2A8-1C0D1EEDBAA5}" sibTransId="{6EF3489D-EB82-0543-8BBA-75B57D3AF92A}"/>
    <dgm:cxn modelId="{4203AD7E-6112-B24B-AB82-8FAF04841E10}" type="presOf" srcId="{68BC0ACE-C116-8447-9784-CE8ECF33575C}" destId="{5DA438D3-13AA-DB4D-9219-4A3650DBD4BB}" srcOrd="0" destOrd="2" presId="urn:microsoft.com/office/officeart/2005/8/layout/vList2"/>
    <dgm:cxn modelId="{885C1D88-12F6-4DA3-B897-06489379A3C9}" srcId="{203CAFB3-0759-452F-80C3-1FF33E959666}" destId="{2B495D86-AAD2-4F2F-9F84-8B4314650F2C}" srcOrd="0" destOrd="0" parTransId="{CE79B21B-B6C2-4514-AD1B-B3FF4B7412D1}" sibTransId="{E893187A-BD5B-4456-8A2F-368EE2439004}"/>
    <dgm:cxn modelId="{5A53AF90-A22E-9C4E-B017-E105FEC68C3F}" type="presOf" srcId="{2862188B-0F37-4F5B-9816-7E064701768A}" destId="{359F3978-0B79-0A41-B707-76A3B046917D}" srcOrd="0" destOrd="0" presId="urn:microsoft.com/office/officeart/2005/8/layout/vList2"/>
    <dgm:cxn modelId="{58883E95-5A52-2140-BEF1-84ADFD6167F1}" type="presOf" srcId="{2B495D86-AAD2-4F2F-9F84-8B4314650F2C}" destId="{8DC8E0B9-0A95-C84A-B561-C76D02EFFB70}" srcOrd="0" destOrd="0" presId="urn:microsoft.com/office/officeart/2005/8/layout/vList2"/>
    <dgm:cxn modelId="{66343DA2-353D-4117-A77D-8309D9F0E324}" srcId="{2862188B-0F37-4F5B-9816-7E064701768A}" destId="{575F3329-77E5-47FC-AD33-3556837AB7C9}" srcOrd="0" destOrd="0" parTransId="{6801AE77-5D66-475C-9B6E-46E433351F2B}" sibTransId="{13E90D25-34F0-43AC-A6A4-41E025ADE637}"/>
    <dgm:cxn modelId="{A72E8EAB-AC12-4D8F-9BAD-5AC53915BDE1}" srcId="{203CAFB3-0759-452F-80C3-1FF33E959666}" destId="{54F92BBD-B426-4D9D-94CB-57BBE7C41ECC}" srcOrd="1" destOrd="0" parTransId="{57C5690F-3CA4-472C-9606-BA5F7EAA5E53}" sibTransId="{9FE907D4-D5E7-4FDD-BD23-0BCC45752AE3}"/>
    <dgm:cxn modelId="{F7E69CAF-4A03-405E-B2FD-26A93CACA39E}" srcId="{203CAFB3-0759-452F-80C3-1FF33E959666}" destId="{A794054A-5A3D-424C-8A5C-752120F8E788}" srcOrd="3" destOrd="0" parTransId="{3FBBBE66-A80F-4080-8167-647164437D64}" sibTransId="{5F278F95-EBCF-4928-9F66-ACB2F42C79DC}"/>
    <dgm:cxn modelId="{2FD092B9-341E-F84D-B64D-13DC564E9387}" type="presOf" srcId="{1B29527B-A40A-D04E-94B9-D2F44D3467B7}" destId="{5DA438D3-13AA-DB4D-9219-4A3650DBD4BB}" srcOrd="0" destOrd="1" presId="urn:microsoft.com/office/officeart/2005/8/layout/vList2"/>
    <dgm:cxn modelId="{C97B40DA-88BF-45E7-B9C5-5E61E109B59F}" srcId="{2862188B-0F37-4F5B-9816-7E064701768A}" destId="{B34226E1-1D33-48F2-86C8-35FCD69C9D67}" srcOrd="2" destOrd="0" parTransId="{352E59B5-C47C-420C-A818-2FA5A848AAD2}" sibTransId="{3C64B0AE-89EC-414B-A374-F664045F08D0}"/>
    <dgm:cxn modelId="{6C6857FD-40C6-6542-812F-56A3B49AB208}" type="presOf" srcId="{54F92BBD-B426-4D9D-94CB-57BBE7C41ECC}" destId="{2E362ACE-86CB-654F-94FD-AA2B59EE5AC1}" srcOrd="0" destOrd="0" presId="urn:microsoft.com/office/officeart/2005/8/layout/vList2"/>
    <dgm:cxn modelId="{C42FA5FF-887A-45EF-8D7A-86A6FF495675}" srcId="{2862188B-0F37-4F5B-9816-7E064701768A}" destId="{5FFA7DC4-98BA-4847-A91F-2E0D9A8E7AF2}" srcOrd="1" destOrd="0" parTransId="{54FDAE1D-52D6-4ABA-B439-BF1C5016E151}" sibTransId="{C2342BA2-692A-463D-B21B-DD40AAD7F427}"/>
    <dgm:cxn modelId="{56D1FA12-C5A5-6545-B371-31328DB7CBC7}" type="presParOf" srcId="{C3397DE4-DDD4-1C43-A3BE-D20EA3816B2F}" destId="{8DC8E0B9-0A95-C84A-B561-C76D02EFFB70}" srcOrd="0" destOrd="0" presId="urn:microsoft.com/office/officeart/2005/8/layout/vList2"/>
    <dgm:cxn modelId="{25706DA2-C2E3-E243-A8AC-BF85267ACF59}" type="presParOf" srcId="{C3397DE4-DDD4-1C43-A3BE-D20EA3816B2F}" destId="{5DA438D3-13AA-DB4D-9219-4A3650DBD4BB}" srcOrd="1" destOrd="0" presId="urn:microsoft.com/office/officeart/2005/8/layout/vList2"/>
    <dgm:cxn modelId="{A723C52F-97E2-4D49-A734-EB58A38C0218}" type="presParOf" srcId="{C3397DE4-DDD4-1C43-A3BE-D20EA3816B2F}" destId="{2E362ACE-86CB-654F-94FD-AA2B59EE5AC1}" srcOrd="2" destOrd="0" presId="urn:microsoft.com/office/officeart/2005/8/layout/vList2"/>
    <dgm:cxn modelId="{B23E10CA-F1E1-7449-93D3-922788DF5618}" type="presParOf" srcId="{C3397DE4-DDD4-1C43-A3BE-D20EA3816B2F}" destId="{FE07359B-BFD7-DF4A-835D-D30D0CC17309}" srcOrd="3" destOrd="0" presId="urn:microsoft.com/office/officeart/2005/8/layout/vList2"/>
    <dgm:cxn modelId="{E48E8490-7E07-A64F-9DEB-9739714CD457}" type="presParOf" srcId="{C3397DE4-DDD4-1C43-A3BE-D20EA3816B2F}" destId="{359F3978-0B79-0A41-B707-76A3B046917D}" srcOrd="4" destOrd="0" presId="urn:microsoft.com/office/officeart/2005/8/layout/vList2"/>
    <dgm:cxn modelId="{E9A2907C-4CD5-974B-AEE0-D7948A93B54A}" type="presParOf" srcId="{C3397DE4-DDD4-1C43-A3BE-D20EA3816B2F}" destId="{3988DFC4-F55A-9641-A04C-F377105726E6}" srcOrd="5" destOrd="0" presId="urn:microsoft.com/office/officeart/2005/8/layout/vList2"/>
    <dgm:cxn modelId="{F4AE66CB-58FC-4F49-90AC-30929E0948F4}" type="presParOf" srcId="{C3397DE4-DDD4-1C43-A3BE-D20EA3816B2F}" destId="{E53616BF-143F-554F-AFB1-0D52EA52D07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03CAFB3-0759-452F-80C3-1FF33E95966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495D86-AAD2-4F2F-9F84-8B4314650F2C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Parent stress affected by</a:t>
          </a:r>
        </a:p>
      </dgm:t>
    </dgm:pt>
    <dgm:pt modelId="{CE79B21B-B6C2-4514-AD1B-B3FF4B7412D1}" type="parTrans" cxnId="{885C1D88-12F6-4DA3-B897-06489379A3C9}">
      <dgm:prSet/>
      <dgm:spPr/>
      <dgm:t>
        <a:bodyPr/>
        <a:lstStyle/>
        <a:p>
          <a:endParaRPr lang="en-US"/>
        </a:p>
      </dgm:t>
    </dgm:pt>
    <dgm:pt modelId="{E893187A-BD5B-4456-8A2F-368EE2439004}" type="sibTrans" cxnId="{885C1D88-12F6-4DA3-B897-06489379A3C9}">
      <dgm:prSet/>
      <dgm:spPr/>
      <dgm:t>
        <a:bodyPr/>
        <a:lstStyle/>
        <a:p>
          <a:endParaRPr lang="en-US"/>
        </a:p>
      </dgm:t>
    </dgm:pt>
    <dgm:pt modelId="{A794054A-5A3D-424C-8A5C-752120F8E788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Depression and lack of social supports are mediators between ACES and parent stress  </a:t>
          </a:r>
        </a:p>
      </dgm:t>
    </dgm:pt>
    <dgm:pt modelId="{3FBBBE66-A80F-4080-8167-647164437D64}" type="parTrans" cxnId="{F7E69CAF-4A03-405E-B2FD-26A93CACA39E}">
      <dgm:prSet/>
      <dgm:spPr/>
      <dgm:t>
        <a:bodyPr/>
        <a:lstStyle/>
        <a:p>
          <a:endParaRPr lang="en-US"/>
        </a:p>
      </dgm:t>
    </dgm:pt>
    <dgm:pt modelId="{5F278F95-EBCF-4928-9F66-ACB2F42C79DC}" type="sibTrans" cxnId="{F7E69CAF-4A03-405E-B2FD-26A93CACA39E}">
      <dgm:prSet/>
      <dgm:spPr/>
      <dgm:t>
        <a:bodyPr/>
        <a:lstStyle/>
        <a:p>
          <a:endParaRPr lang="en-US"/>
        </a:p>
      </dgm:t>
    </dgm:pt>
    <dgm:pt modelId="{54F92BBD-B426-4D9D-94CB-57BBE7C41ECC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Parental stress and child behavioral issues impede on relational security that helps to weather storms</a:t>
          </a:r>
        </a:p>
      </dgm:t>
    </dgm:pt>
    <dgm:pt modelId="{57C5690F-3CA4-472C-9606-BA5F7EAA5E53}" type="parTrans" cxnId="{A72E8EAB-AC12-4D8F-9BAD-5AC53915BDE1}">
      <dgm:prSet/>
      <dgm:spPr/>
      <dgm:t>
        <a:bodyPr/>
        <a:lstStyle/>
        <a:p>
          <a:endParaRPr lang="en-US"/>
        </a:p>
      </dgm:t>
    </dgm:pt>
    <dgm:pt modelId="{9FE907D4-D5E7-4FDD-BD23-0BCC45752AE3}" type="sibTrans" cxnId="{A72E8EAB-AC12-4D8F-9BAD-5AC53915BDE1}">
      <dgm:prSet/>
      <dgm:spPr/>
      <dgm:t>
        <a:bodyPr/>
        <a:lstStyle/>
        <a:p>
          <a:endParaRPr lang="en-US"/>
        </a:p>
      </dgm:t>
    </dgm:pt>
    <dgm:pt modelId="{B34226E1-1D33-48F2-86C8-35FCD69C9D6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2.5x increase on Parental Distress subscale (stress, relationship, mental health issues</a:t>
          </a:r>
        </a:p>
      </dgm:t>
    </dgm:pt>
    <dgm:pt modelId="{352E59B5-C47C-420C-A818-2FA5A848AAD2}" type="parTrans" cxnId="{C97B40DA-88BF-45E7-B9C5-5E61E109B59F}">
      <dgm:prSet/>
      <dgm:spPr/>
      <dgm:t>
        <a:bodyPr/>
        <a:lstStyle/>
        <a:p>
          <a:endParaRPr lang="en-US"/>
        </a:p>
      </dgm:t>
    </dgm:pt>
    <dgm:pt modelId="{3C64B0AE-89EC-414B-A374-F664045F08D0}" type="sibTrans" cxnId="{C97B40DA-88BF-45E7-B9C5-5E61E109B59F}">
      <dgm:prSet/>
      <dgm:spPr/>
      <dgm:t>
        <a:bodyPr/>
        <a:lstStyle/>
        <a:p>
          <a:endParaRPr lang="en-US"/>
        </a:p>
      </dgm:t>
    </dgm:pt>
    <dgm:pt modelId="{2862188B-0F37-4F5B-9816-7E064701768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Each Additional ACE</a:t>
          </a:r>
        </a:p>
      </dgm:t>
    </dgm:pt>
    <dgm:pt modelId="{722A20AE-BC2B-4DE5-8575-4169522247BE}" type="parTrans" cxnId="{A9B20046-48D1-47D8-80B8-58EC1A4B0492}">
      <dgm:prSet/>
      <dgm:spPr/>
      <dgm:t>
        <a:bodyPr/>
        <a:lstStyle/>
        <a:p>
          <a:endParaRPr lang="en-US"/>
        </a:p>
      </dgm:t>
    </dgm:pt>
    <dgm:pt modelId="{007EEF0C-E30F-4936-95C5-00676DF376F8}" type="sibTrans" cxnId="{A9B20046-48D1-47D8-80B8-58EC1A4B0492}">
      <dgm:prSet/>
      <dgm:spPr/>
      <dgm:t>
        <a:bodyPr/>
        <a:lstStyle/>
        <a:p>
          <a:endParaRPr lang="en-US"/>
        </a:p>
      </dgm:t>
    </dgm:pt>
    <dgm:pt modelId="{B4312330-16DE-C94B-B672-0A6BE7A4A7A5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childhood experiences of one’s own parents</a:t>
          </a:r>
        </a:p>
      </dgm:t>
    </dgm:pt>
    <dgm:pt modelId="{C4BC5582-F05B-6049-AD75-9BEEC5A5D374}" type="parTrans" cxnId="{F30D195C-2F03-1D4B-8AE6-64DEC15D68E4}">
      <dgm:prSet/>
      <dgm:spPr/>
      <dgm:t>
        <a:bodyPr/>
        <a:lstStyle/>
        <a:p>
          <a:endParaRPr lang="en-US"/>
        </a:p>
      </dgm:t>
    </dgm:pt>
    <dgm:pt modelId="{E3D404F1-FAEA-FE46-8A7B-69D78CBCA08C}" type="sibTrans" cxnId="{F30D195C-2F03-1D4B-8AE6-64DEC15D68E4}">
      <dgm:prSet/>
      <dgm:spPr/>
      <dgm:t>
        <a:bodyPr/>
        <a:lstStyle/>
        <a:p>
          <a:endParaRPr lang="en-US"/>
        </a:p>
      </dgm:t>
    </dgm:pt>
    <dgm:pt modelId="{1B29527B-A40A-D04E-94B9-D2F44D3467B7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 assumptions about their own parenting behavior</a:t>
          </a:r>
        </a:p>
      </dgm:t>
    </dgm:pt>
    <dgm:pt modelId="{2D3708DC-D459-1949-B2A8-1C0D1EEDBAA5}" type="parTrans" cxnId="{07D7E478-1727-FD48-ACD0-5924495FD6E4}">
      <dgm:prSet/>
      <dgm:spPr/>
      <dgm:t>
        <a:bodyPr/>
        <a:lstStyle/>
        <a:p>
          <a:endParaRPr lang="en-US"/>
        </a:p>
      </dgm:t>
    </dgm:pt>
    <dgm:pt modelId="{6EF3489D-EB82-0543-8BBA-75B57D3AF92A}" type="sibTrans" cxnId="{07D7E478-1727-FD48-ACD0-5924495FD6E4}">
      <dgm:prSet/>
      <dgm:spPr/>
      <dgm:t>
        <a:bodyPr/>
        <a:lstStyle/>
        <a:p>
          <a:endParaRPr lang="en-US"/>
        </a:p>
      </dgm:t>
    </dgm:pt>
    <dgm:pt modelId="{68BC0ACE-C116-8447-9784-CE8ECF33575C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 assumptions about how the infant will respond</a:t>
          </a:r>
        </a:p>
      </dgm:t>
    </dgm:pt>
    <dgm:pt modelId="{4932D44E-F35E-464A-8A0B-CD1F48D5CF44}" type="parTrans" cxnId="{8A6B962D-6946-7145-A87C-D086195F5313}">
      <dgm:prSet/>
      <dgm:spPr/>
      <dgm:t>
        <a:bodyPr/>
        <a:lstStyle/>
        <a:p>
          <a:endParaRPr lang="en-US"/>
        </a:p>
      </dgm:t>
    </dgm:pt>
    <dgm:pt modelId="{D988403C-448A-F84E-A4C6-BCF7E27328E9}" type="sibTrans" cxnId="{8A6B962D-6946-7145-A87C-D086195F5313}">
      <dgm:prSet/>
      <dgm:spPr/>
      <dgm:t>
        <a:bodyPr/>
        <a:lstStyle/>
        <a:p>
          <a:endParaRPr lang="en-US"/>
        </a:p>
      </dgm:t>
    </dgm:pt>
    <dgm:pt modelId="{5FFA7DC4-98BA-4847-A91F-2E0D9A8E7AF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3.7x increase on Difficult Child Subscale (parent’s perception of child’s behavior)</a:t>
          </a:r>
        </a:p>
      </dgm:t>
    </dgm:pt>
    <dgm:pt modelId="{C2342BA2-692A-463D-B21B-DD40AAD7F427}" type="sibTrans" cxnId="{C42FA5FF-887A-45EF-8D7A-86A6FF495675}">
      <dgm:prSet/>
      <dgm:spPr/>
      <dgm:t>
        <a:bodyPr/>
        <a:lstStyle/>
        <a:p>
          <a:endParaRPr lang="en-US"/>
        </a:p>
      </dgm:t>
    </dgm:pt>
    <dgm:pt modelId="{54FDAE1D-52D6-4ABA-B439-BF1C5016E151}" type="parTrans" cxnId="{C42FA5FF-887A-45EF-8D7A-86A6FF495675}">
      <dgm:prSet/>
      <dgm:spPr/>
      <dgm:t>
        <a:bodyPr/>
        <a:lstStyle/>
        <a:p>
          <a:endParaRPr lang="en-US"/>
        </a:p>
      </dgm:t>
    </dgm:pt>
    <dgm:pt modelId="{575F3329-77E5-47FC-AD33-3556837AB7C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3.2x increase on total PSI-SF score</a:t>
          </a:r>
        </a:p>
      </dgm:t>
    </dgm:pt>
    <dgm:pt modelId="{13E90D25-34F0-43AC-A6A4-41E025ADE637}" type="sibTrans" cxnId="{66343DA2-353D-4117-A77D-8309D9F0E324}">
      <dgm:prSet/>
      <dgm:spPr/>
      <dgm:t>
        <a:bodyPr/>
        <a:lstStyle/>
        <a:p>
          <a:endParaRPr lang="en-US"/>
        </a:p>
      </dgm:t>
    </dgm:pt>
    <dgm:pt modelId="{6801AE77-5D66-475C-9B6E-46E433351F2B}" type="parTrans" cxnId="{66343DA2-353D-4117-A77D-8309D9F0E324}">
      <dgm:prSet/>
      <dgm:spPr/>
      <dgm:t>
        <a:bodyPr/>
        <a:lstStyle/>
        <a:p>
          <a:endParaRPr lang="en-US"/>
        </a:p>
      </dgm:t>
    </dgm:pt>
    <dgm:pt modelId="{C3397DE4-DDD4-1C43-A3BE-D20EA3816B2F}" type="pres">
      <dgm:prSet presAssocID="{203CAFB3-0759-452F-80C3-1FF33E959666}" presName="linear" presStyleCnt="0">
        <dgm:presLayoutVars>
          <dgm:animLvl val="lvl"/>
          <dgm:resizeHandles val="exact"/>
        </dgm:presLayoutVars>
      </dgm:prSet>
      <dgm:spPr/>
    </dgm:pt>
    <dgm:pt modelId="{8DC8E0B9-0A95-C84A-B561-C76D02EFFB70}" type="pres">
      <dgm:prSet presAssocID="{2B495D86-AAD2-4F2F-9F84-8B4314650F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DA438D3-13AA-DB4D-9219-4A3650DBD4BB}" type="pres">
      <dgm:prSet presAssocID="{2B495D86-AAD2-4F2F-9F84-8B4314650F2C}" presName="childText" presStyleLbl="revTx" presStyleIdx="0" presStyleCnt="2">
        <dgm:presLayoutVars>
          <dgm:bulletEnabled val="1"/>
        </dgm:presLayoutVars>
      </dgm:prSet>
      <dgm:spPr/>
    </dgm:pt>
    <dgm:pt modelId="{2E362ACE-86CB-654F-94FD-AA2B59EE5AC1}" type="pres">
      <dgm:prSet presAssocID="{54F92BBD-B426-4D9D-94CB-57BBE7C41EC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E07359B-BFD7-DF4A-835D-D30D0CC17309}" type="pres">
      <dgm:prSet presAssocID="{9FE907D4-D5E7-4FDD-BD23-0BCC45752AE3}" presName="spacer" presStyleCnt="0"/>
      <dgm:spPr/>
    </dgm:pt>
    <dgm:pt modelId="{359F3978-0B79-0A41-B707-76A3B046917D}" type="pres">
      <dgm:prSet presAssocID="{2862188B-0F37-4F5B-9816-7E064701768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988DFC4-F55A-9641-A04C-F377105726E6}" type="pres">
      <dgm:prSet presAssocID="{2862188B-0F37-4F5B-9816-7E064701768A}" presName="childText" presStyleLbl="revTx" presStyleIdx="1" presStyleCnt="2">
        <dgm:presLayoutVars>
          <dgm:bulletEnabled val="1"/>
        </dgm:presLayoutVars>
      </dgm:prSet>
      <dgm:spPr/>
    </dgm:pt>
    <dgm:pt modelId="{E53616BF-143F-554F-AFB1-0D52EA52D07B}" type="pres">
      <dgm:prSet presAssocID="{A794054A-5A3D-424C-8A5C-752120F8E78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214DA14-C46E-F944-957B-D5A7E6750AC2}" type="presOf" srcId="{B34226E1-1D33-48F2-86C8-35FCD69C9D67}" destId="{3988DFC4-F55A-9641-A04C-F377105726E6}" srcOrd="0" destOrd="2" presId="urn:microsoft.com/office/officeart/2005/8/layout/vList2"/>
    <dgm:cxn modelId="{605B2A28-9FCD-5C47-8A27-F143FCEAC268}" type="presOf" srcId="{575F3329-77E5-47FC-AD33-3556837AB7C9}" destId="{3988DFC4-F55A-9641-A04C-F377105726E6}" srcOrd="0" destOrd="0" presId="urn:microsoft.com/office/officeart/2005/8/layout/vList2"/>
    <dgm:cxn modelId="{0C0E852C-78B7-0449-A5ED-066E17519DD0}" type="presOf" srcId="{5FFA7DC4-98BA-4847-A91F-2E0D9A8E7AF2}" destId="{3988DFC4-F55A-9641-A04C-F377105726E6}" srcOrd="0" destOrd="1" presId="urn:microsoft.com/office/officeart/2005/8/layout/vList2"/>
    <dgm:cxn modelId="{8A6B962D-6946-7145-A87C-D086195F5313}" srcId="{2B495D86-AAD2-4F2F-9F84-8B4314650F2C}" destId="{68BC0ACE-C116-8447-9784-CE8ECF33575C}" srcOrd="2" destOrd="0" parTransId="{4932D44E-F35E-464A-8A0B-CD1F48D5CF44}" sibTransId="{D988403C-448A-F84E-A4C6-BCF7E27328E9}"/>
    <dgm:cxn modelId="{6DF3A241-970B-8E4D-8470-5B30FA0786E1}" type="presOf" srcId="{203CAFB3-0759-452F-80C3-1FF33E959666}" destId="{C3397DE4-DDD4-1C43-A3BE-D20EA3816B2F}" srcOrd="0" destOrd="0" presId="urn:microsoft.com/office/officeart/2005/8/layout/vList2"/>
    <dgm:cxn modelId="{A9B20046-48D1-47D8-80B8-58EC1A4B0492}" srcId="{203CAFB3-0759-452F-80C3-1FF33E959666}" destId="{2862188B-0F37-4F5B-9816-7E064701768A}" srcOrd="2" destOrd="0" parTransId="{722A20AE-BC2B-4DE5-8575-4169522247BE}" sibTransId="{007EEF0C-E30F-4936-95C5-00676DF376F8}"/>
    <dgm:cxn modelId="{BED8AF46-6DF7-8747-A000-39815AB184AA}" type="presOf" srcId="{A794054A-5A3D-424C-8A5C-752120F8E788}" destId="{E53616BF-143F-554F-AFB1-0D52EA52D07B}" srcOrd="0" destOrd="0" presId="urn:microsoft.com/office/officeart/2005/8/layout/vList2"/>
    <dgm:cxn modelId="{5A667B54-57C1-5E42-B5EE-65234DB0CB6C}" type="presOf" srcId="{B4312330-16DE-C94B-B672-0A6BE7A4A7A5}" destId="{5DA438D3-13AA-DB4D-9219-4A3650DBD4BB}" srcOrd="0" destOrd="0" presId="urn:microsoft.com/office/officeart/2005/8/layout/vList2"/>
    <dgm:cxn modelId="{F30D195C-2F03-1D4B-8AE6-64DEC15D68E4}" srcId="{2B495D86-AAD2-4F2F-9F84-8B4314650F2C}" destId="{B4312330-16DE-C94B-B672-0A6BE7A4A7A5}" srcOrd="0" destOrd="0" parTransId="{C4BC5582-F05B-6049-AD75-9BEEC5A5D374}" sibTransId="{E3D404F1-FAEA-FE46-8A7B-69D78CBCA08C}"/>
    <dgm:cxn modelId="{07D7E478-1727-FD48-ACD0-5924495FD6E4}" srcId="{2B495D86-AAD2-4F2F-9F84-8B4314650F2C}" destId="{1B29527B-A40A-D04E-94B9-D2F44D3467B7}" srcOrd="1" destOrd="0" parTransId="{2D3708DC-D459-1949-B2A8-1C0D1EEDBAA5}" sibTransId="{6EF3489D-EB82-0543-8BBA-75B57D3AF92A}"/>
    <dgm:cxn modelId="{4203AD7E-6112-B24B-AB82-8FAF04841E10}" type="presOf" srcId="{68BC0ACE-C116-8447-9784-CE8ECF33575C}" destId="{5DA438D3-13AA-DB4D-9219-4A3650DBD4BB}" srcOrd="0" destOrd="2" presId="urn:microsoft.com/office/officeart/2005/8/layout/vList2"/>
    <dgm:cxn modelId="{885C1D88-12F6-4DA3-B897-06489379A3C9}" srcId="{203CAFB3-0759-452F-80C3-1FF33E959666}" destId="{2B495D86-AAD2-4F2F-9F84-8B4314650F2C}" srcOrd="0" destOrd="0" parTransId="{CE79B21B-B6C2-4514-AD1B-B3FF4B7412D1}" sibTransId="{E893187A-BD5B-4456-8A2F-368EE2439004}"/>
    <dgm:cxn modelId="{5A53AF90-A22E-9C4E-B017-E105FEC68C3F}" type="presOf" srcId="{2862188B-0F37-4F5B-9816-7E064701768A}" destId="{359F3978-0B79-0A41-B707-76A3B046917D}" srcOrd="0" destOrd="0" presId="urn:microsoft.com/office/officeart/2005/8/layout/vList2"/>
    <dgm:cxn modelId="{58883E95-5A52-2140-BEF1-84ADFD6167F1}" type="presOf" srcId="{2B495D86-AAD2-4F2F-9F84-8B4314650F2C}" destId="{8DC8E0B9-0A95-C84A-B561-C76D02EFFB70}" srcOrd="0" destOrd="0" presId="urn:microsoft.com/office/officeart/2005/8/layout/vList2"/>
    <dgm:cxn modelId="{66343DA2-353D-4117-A77D-8309D9F0E324}" srcId="{2862188B-0F37-4F5B-9816-7E064701768A}" destId="{575F3329-77E5-47FC-AD33-3556837AB7C9}" srcOrd="0" destOrd="0" parTransId="{6801AE77-5D66-475C-9B6E-46E433351F2B}" sibTransId="{13E90D25-34F0-43AC-A6A4-41E025ADE637}"/>
    <dgm:cxn modelId="{A72E8EAB-AC12-4D8F-9BAD-5AC53915BDE1}" srcId="{203CAFB3-0759-452F-80C3-1FF33E959666}" destId="{54F92BBD-B426-4D9D-94CB-57BBE7C41ECC}" srcOrd="1" destOrd="0" parTransId="{57C5690F-3CA4-472C-9606-BA5F7EAA5E53}" sibTransId="{9FE907D4-D5E7-4FDD-BD23-0BCC45752AE3}"/>
    <dgm:cxn modelId="{F7E69CAF-4A03-405E-B2FD-26A93CACA39E}" srcId="{203CAFB3-0759-452F-80C3-1FF33E959666}" destId="{A794054A-5A3D-424C-8A5C-752120F8E788}" srcOrd="3" destOrd="0" parTransId="{3FBBBE66-A80F-4080-8167-647164437D64}" sibTransId="{5F278F95-EBCF-4928-9F66-ACB2F42C79DC}"/>
    <dgm:cxn modelId="{2FD092B9-341E-F84D-B64D-13DC564E9387}" type="presOf" srcId="{1B29527B-A40A-D04E-94B9-D2F44D3467B7}" destId="{5DA438D3-13AA-DB4D-9219-4A3650DBD4BB}" srcOrd="0" destOrd="1" presId="urn:microsoft.com/office/officeart/2005/8/layout/vList2"/>
    <dgm:cxn modelId="{C97B40DA-88BF-45E7-B9C5-5E61E109B59F}" srcId="{2862188B-0F37-4F5B-9816-7E064701768A}" destId="{B34226E1-1D33-48F2-86C8-35FCD69C9D67}" srcOrd="2" destOrd="0" parTransId="{352E59B5-C47C-420C-A818-2FA5A848AAD2}" sibTransId="{3C64B0AE-89EC-414B-A374-F664045F08D0}"/>
    <dgm:cxn modelId="{6C6857FD-40C6-6542-812F-56A3B49AB208}" type="presOf" srcId="{54F92BBD-B426-4D9D-94CB-57BBE7C41ECC}" destId="{2E362ACE-86CB-654F-94FD-AA2B59EE5AC1}" srcOrd="0" destOrd="0" presId="urn:microsoft.com/office/officeart/2005/8/layout/vList2"/>
    <dgm:cxn modelId="{C42FA5FF-887A-45EF-8D7A-86A6FF495675}" srcId="{2862188B-0F37-4F5B-9816-7E064701768A}" destId="{5FFA7DC4-98BA-4847-A91F-2E0D9A8E7AF2}" srcOrd="1" destOrd="0" parTransId="{54FDAE1D-52D6-4ABA-B439-BF1C5016E151}" sibTransId="{C2342BA2-692A-463D-B21B-DD40AAD7F427}"/>
    <dgm:cxn modelId="{56D1FA12-C5A5-6545-B371-31328DB7CBC7}" type="presParOf" srcId="{C3397DE4-DDD4-1C43-A3BE-D20EA3816B2F}" destId="{8DC8E0B9-0A95-C84A-B561-C76D02EFFB70}" srcOrd="0" destOrd="0" presId="urn:microsoft.com/office/officeart/2005/8/layout/vList2"/>
    <dgm:cxn modelId="{25706DA2-C2E3-E243-A8AC-BF85267ACF59}" type="presParOf" srcId="{C3397DE4-DDD4-1C43-A3BE-D20EA3816B2F}" destId="{5DA438D3-13AA-DB4D-9219-4A3650DBD4BB}" srcOrd="1" destOrd="0" presId="urn:microsoft.com/office/officeart/2005/8/layout/vList2"/>
    <dgm:cxn modelId="{A723C52F-97E2-4D49-A734-EB58A38C0218}" type="presParOf" srcId="{C3397DE4-DDD4-1C43-A3BE-D20EA3816B2F}" destId="{2E362ACE-86CB-654F-94FD-AA2B59EE5AC1}" srcOrd="2" destOrd="0" presId="urn:microsoft.com/office/officeart/2005/8/layout/vList2"/>
    <dgm:cxn modelId="{B23E10CA-F1E1-7449-93D3-922788DF5618}" type="presParOf" srcId="{C3397DE4-DDD4-1C43-A3BE-D20EA3816B2F}" destId="{FE07359B-BFD7-DF4A-835D-D30D0CC17309}" srcOrd="3" destOrd="0" presId="urn:microsoft.com/office/officeart/2005/8/layout/vList2"/>
    <dgm:cxn modelId="{E48E8490-7E07-A64F-9DEB-9739714CD457}" type="presParOf" srcId="{C3397DE4-DDD4-1C43-A3BE-D20EA3816B2F}" destId="{359F3978-0B79-0A41-B707-76A3B046917D}" srcOrd="4" destOrd="0" presId="urn:microsoft.com/office/officeart/2005/8/layout/vList2"/>
    <dgm:cxn modelId="{E9A2907C-4CD5-974B-AEE0-D7948A93B54A}" type="presParOf" srcId="{C3397DE4-DDD4-1C43-A3BE-D20EA3816B2F}" destId="{3988DFC4-F55A-9641-A04C-F377105726E6}" srcOrd="5" destOrd="0" presId="urn:microsoft.com/office/officeart/2005/8/layout/vList2"/>
    <dgm:cxn modelId="{F4AE66CB-58FC-4F49-90AC-30929E0948F4}" type="presParOf" srcId="{C3397DE4-DDD4-1C43-A3BE-D20EA3816B2F}" destId="{E53616BF-143F-554F-AFB1-0D52EA52D07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03CAFB3-0759-452F-80C3-1FF33E95966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495D86-AAD2-4F2F-9F84-8B4314650F2C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Parent stress affected by</a:t>
          </a:r>
        </a:p>
      </dgm:t>
    </dgm:pt>
    <dgm:pt modelId="{CE79B21B-B6C2-4514-AD1B-B3FF4B7412D1}" type="parTrans" cxnId="{885C1D88-12F6-4DA3-B897-06489379A3C9}">
      <dgm:prSet/>
      <dgm:spPr/>
      <dgm:t>
        <a:bodyPr/>
        <a:lstStyle/>
        <a:p>
          <a:endParaRPr lang="en-US"/>
        </a:p>
      </dgm:t>
    </dgm:pt>
    <dgm:pt modelId="{E893187A-BD5B-4456-8A2F-368EE2439004}" type="sibTrans" cxnId="{885C1D88-12F6-4DA3-B897-06489379A3C9}">
      <dgm:prSet/>
      <dgm:spPr/>
      <dgm:t>
        <a:bodyPr/>
        <a:lstStyle/>
        <a:p>
          <a:endParaRPr lang="en-US"/>
        </a:p>
      </dgm:t>
    </dgm:pt>
    <dgm:pt modelId="{A794054A-5A3D-424C-8A5C-752120F8E78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Depression and lack of social supports are mediators between ACES and parent stress  </a:t>
          </a:r>
        </a:p>
      </dgm:t>
    </dgm:pt>
    <dgm:pt modelId="{3FBBBE66-A80F-4080-8167-647164437D64}" type="parTrans" cxnId="{F7E69CAF-4A03-405E-B2FD-26A93CACA39E}">
      <dgm:prSet/>
      <dgm:spPr/>
      <dgm:t>
        <a:bodyPr/>
        <a:lstStyle/>
        <a:p>
          <a:endParaRPr lang="en-US"/>
        </a:p>
      </dgm:t>
    </dgm:pt>
    <dgm:pt modelId="{5F278F95-EBCF-4928-9F66-ACB2F42C79DC}" type="sibTrans" cxnId="{F7E69CAF-4A03-405E-B2FD-26A93CACA39E}">
      <dgm:prSet/>
      <dgm:spPr/>
      <dgm:t>
        <a:bodyPr/>
        <a:lstStyle/>
        <a:p>
          <a:endParaRPr lang="en-US"/>
        </a:p>
      </dgm:t>
    </dgm:pt>
    <dgm:pt modelId="{54F92BBD-B426-4D9D-94CB-57BBE7C41ECC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Parental stress and child behavioral issues impede on relational security that helps to weather storms</a:t>
          </a:r>
        </a:p>
      </dgm:t>
    </dgm:pt>
    <dgm:pt modelId="{57C5690F-3CA4-472C-9606-BA5F7EAA5E53}" type="parTrans" cxnId="{A72E8EAB-AC12-4D8F-9BAD-5AC53915BDE1}">
      <dgm:prSet/>
      <dgm:spPr/>
      <dgm:t>
        <a:bodyPr/>
        <a:lstStyle/>
        <a:p>
          <a:endParaRPr lang="en-US"/>
        </a:p>
      </dgm:t>
    </dgm:pt>
    <dgm:pt modelId="{9FE907D4-D5E7-4FDD-BD23-0BCC45752AE3}" type="sibTrans" cxnId="{A72E8EAB-AC12-4D8F-9BAD-5AC53915BDE1}">
      <dgm:prSet/>
      <dgm:spPr/>
      <dgm:t>
        <a:bodyPr/>
        <a:lstStyle/>
        <a:p>
          <a:endParaRPr lang="en-US"/>
        </a:p>
      </dgm:t>
    </dgm:pt>
    <dgm:pt modelId="{B34226E1-1D33-48F2-86C8-35FCD69C9D67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2.5x increase on Parental Distress subscale (stress, relationship, mental health issues</a:t>
          </a:r>
        </a:p>
      </dgm:t>
    </dgm:pt>
    <dgm:pt modelId="{352E59B5-C47C-420C-A818-2FA5A848AAD2}" type="parTrans" cxnId="{C97B40DA-88BF-45E7-B9C5-5E61E109B59F}">
      <dgm:prSet/>
      <dgm:spPr/>
      <dgm:t>
        <a:bodyPr/>
        <a:lstStyle/>
        <a:p>
          <a:endParaRPr lang="en-US"/>
        </a:p>
      </dgm:t>
    </dgm:pt>
    <dgm:pt modelId="{3C64B0AE-89EC-414B-A374-F664045F08D0}" type="sibTrans" cxnId="{C97B40DA-88BF-45E7-B9C5-5E61E109B59F}">
      <dgm:prSet/>
      <dgm:spPr/>
      <dgm:t>
        <a:bodyPr/>
        <a:lstStyle/>
        <a:p>
          <a:endParaRPr lang="en-US"/>
        </a:p>
      </dgm:t>
    </dgm:pt>
    <dgm:pt modelId="{2862188B-0F37-4F5B-9816-7E064701768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Each Additional ACE</a:t>
          </a:r>
        </a:p>
      </dgm:t>
    </dgm:pt>
    <dgm:pt modelId="{722A20AE-BC2B-4DE5-8575-4169522247BE}" type="parTrans" cxnId="{A9B20046-48D1-47D8-80B8-58EC1A4B0492}">
      <dgm:prSet/>
      <dgm:spPr/>
      <dgm:t>
        <a:bodyPr/>
        <a:lstStyle/>
        <a:p>
          <a:endParaRPr lang="en-US"/>
        </a:p>
      </dgm:t>
    </dgm:pt>
    <dgm:pt modelId="{007EEF0C-E30F-4936-95C5-00676DF376F8}" type="sibTrans" cxnId="{A9B20046-48D1-47D8-80B8-58EC1A4B0492}">
      <dgm:prSet/>
      <dgm:spPr/>
      <dgm:t>
        <a:bodyPr/>
        <a:lstStyle/>
        <a:p>
          <a:endParaRPr lang="en-US"/>
        </a:p>
      </dgm:t>
    </dgm:pt>
    <dgm:pt modelId="{B4312330-16DE-C94B-B672-0A6BE7A4A7A5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childhood experiences of one’s own parents</a:t>
          </a:r>
        </a:p>
      </dgm:t>
    </dgm:pt>
    <dgm:pt modelId="{C4BC5582-F05B-6049-AD75-9BEEC5A5D374}" type="parTrans" cxnId="{F30D195C-2F03-1D4B-8AE6-64DEC15D68E4}">
      <dgm:prSet/>
      <dgm:spPr/>
      <dgm:t>
        <a:bodyPr/>
        <a:lstStyle/>
        <a:p>
          <a:endParaRPr lang="en-US"/>
        </a:p>
      </dgm:t>
    </dgm:pt>
    <dgm:pt modelId="{E3D404F1-FAEA-FE46-8A7B-69D78CBCA08C}" type="sibTrans" cxnId="{F30D195C-2F03-1D4B-8AE6-64DEC15D68E4}">
      <dgm:prSet/>
      <dgm:spPr/>
      <dgm:t>
        <a:bodyPr/>
        <a:lstStyle/>
        <a:p>
          <a:endParaRPr lang="en-US"/>
        </a:p>
      </dgm:t>
    </dgm:pt>
    <dgm:pt modelId="{1B29527B-A40A-D04E-94B9-D2F44D3467B7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 assumptions about their own parenting behavior</a:t>
          </a:r>
        </a:p>
      </dgm:t>
    </dgm:pt>
    <dgm:pt modelId="{2D3708DC-D459-1949-B2A8-1C0D1EEDBAA5}" type="parTrans" cxnId="{07D7E478-1727-FD48-ACD0-5924495FD6E4}">
      <dgm:prSet/>
      <dgm:spPr/>
      <dgm:t>
        <a:bodyPr/>
        <a:lstStyle/>
        <a:p>
          <a:endParaRPr lang="en-US"/>
        </a:p>
      </dgm:t>
    </dgm:pt>
    <dgm:pt modelId="{6EF3489D-EB82-0543-8BBA-75B57D3AF92A}" type="sibTrans" cxnId="{07D7E478-1727-FD48-ACD0-5924495FD6E4}">
      <dgm:prSet/>
      <dgm:spPr/>
      <dgm:t>
        <a:bodyPr/>
        <a:lstStyle/>
        <a:p>
          <a:endParaRPr lang="en-US"/>
        </a:p>
      </dgm:t>
    </dgm:pt>
    <dgm:pt modelId="{68BC0ACE-C116-8447-9784-CE8ECF33575C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 assumptions about how the infant will respond</a:t>
          </a:r>
        </a:p>
      </dgm:t>
    </dgm:pt>
    <dgm:pt modelId="{4932D44E-F35E-464A-8A0B-CD1F48D5CF44}" type="parTrans" cxnId="{8A6B962D-6946-7145-A87C-D086195F5313}">
      <dgm:prSet/>
      <dgm:spPr/>
      <dgm:t>
        <a:bodyPr/>
        <a:lstStyle/>
        <a:p>
          <a:endParaRPr lang="en-US"/>
        </a:p>
      </dgm:t>
    </dgm:pt>
    <dgm:pt modelId="{D988403C-448A-F84E-A4C6-BCF7E27328E9}" type="sibTrans" cxnId="{8A6B962D-6946-7145-A87C-D086195F5313}">
      <dgm:prSet/>
      <dgm:spPr/>
      <dgm:t>
        <a:bodyPr/>
        <a:lstStyle/>
        <a:p>
          <a:endParaRPr lang="en-US"/>
        </a:p>
      </dgm:t>
    </dgm:pt>
    <dgm:pt modelId="{5FFA7DC4-98BA-4847-A91F-2E0D9A8E7AF2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3.7x increase on Difficult Child Subscale (parent’s perception of child’s behavior)</a:t>
          </a:r>
        </a:p>
      </dgm:t>
    </dgm:pt>
    <dgm:pt modelId="{C2342BA2-692A-463D-B21B-DD40AAD7F427}" type="sibTrans" cxnId="{C42FA5FF-887A-45EF-8D7A-86A6FF495675}">
      <dgm:prSet/>
      <dgm:spPr/>
      <dgm:t>
        <a:bodyPr/>
        <a:lstStyle/>
        <a:p>
          <a:endParaRPr lang="en-US"/>
        </a:p>
      </dgm:t>
    </dgm:pt>
    <dgm:pt modelId="{54FDAE1D-52D6-4ABA-B439-BF1C5016E151}" type="parTrans" cxnId="{C42FA5FF-887A-45EF-8D7A-86A6FF495675}">
      <dgm:prSet/>
      <dgm:spPr/>
      <dgm:t>
        <a:bodyPr/>
        <a:lstStyle/>
        <a:p>
          <a:endParaRPr lang="en-US"/>
        </a:p>
      </dgm:t>
    </dgm:pt>
    <dgm:pt modelId="{575F3329-77E5-47FC-AD33-3556837AB7C9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3.2x increase on total PSI-SF score</a:t>
          </a:r>
        </a:p>
      </dgm:t>
    </dgm:pt>
    <dgm:pt modelId="{13E90D25-34F0-43AC-A6A4-41E025ADE637}" type="sibTrans" cxnId="{66343DA2-353D-4117-A77D-8309D9F0E324}">
      <dgm:prSet/>
      <dgm:spPr/>
      <dgm:t>
        <a:bodyPr/>
        <a:lstStyle/>
        <a:p>
          <a:endParaRPr lang="en-US"/>
        </a:p>
      </dgm:t>
    </dgm:pt>
    <dgm:pt modelId="{6801AE77-5D66-475C-9B6E-46E433351F2B}" type="parTrans" cxnId="{66343DA2-353D-4117-A77D-8309D9F0E324}">
      <dgm:prSet/>
      <dgm:spPr/>
      <dgm:t>
        <a:bodyPr/>
        <a:lstStyle/>
        <a:p>
          <a:endParaRPr lang="en-US"/>
        </a:p>
      </dgm:t>
    </dgm:pt>
    <dgm:pt modelId="{C3397DE4-DDD4-1C43-A3BE-D20EA3816B2F}" type="pres">
      <dgm:prSet presAssocID="{203CAFB3-0759-452F-80C3-1FF33E959666}" presName="linear" presStyleCnt="0">
        <dgm:presLayoutVars>
          <dgm:animLvl val="lvl"/>
          <dgm:resizeHandles val="exact"/>
        </dgm:presLayoutVars>
      </dgm:prSet>
      <dgm:spPr/>
    </dgm:pt>
    <dgm:pt modelId="{8DC8E0B9-0A95-C84A-B561-C76D02EFFB70}" type="pres">
      <dgm:prSet presAssocID="{2B495D86-AAD2-4F2F-9F84-8B4314650F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DA438D3-13AA-DB4D-9219-4A3650DBD4BB}" type="pres">
      <dgm:prSet presAssocID="{2B495D86-AAD2-4F2F-9F84-8B4314650F2C}" presName="childText" presStyleLbl="revTx" presStyleIdx="0" presStyleCnt="2">
        <dgm:presLayoutVars>
          <dgm:bulletEnabled val="1"/>
        </dgm:presLayoutVars>
      </dgm:prSet>
      <dgm:spPr/>
    </dgm:pt>
    <dgm:pt modelId="{2E362ACE-86CB-654F-94FD-AA2B59EE5AC1}" type="pres">
      <dgm:prSet presAssocID="{54F92BBD-B426-4D9D-94CB-57BBE7C41EC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E07359B-BFD7-DF4A-835D-D30D0CC17309}" type="pres">
      <dgm:prSet presAssocID="{9FE907D4-D5E7-4FDD-BD23-0BCC45752AE3}" presName="spacer" presStyleCnt="0"/>
      <dgm:spPr/>
    </dgm:pt>
    <dgm:pt modelId="{359F3978-0B79-0A41-B707-76A3B046917D}" type="pres">
      <dgm:prSet presAssocID="{2862188B-0F37-4F5B-9816-7E064701768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988DFC4-F55A-9641-A04C-F377105726E6}" type="pres">
      <dgm:prSet presAssocID="{2862188B-0F37-4F5B-9816-7E064701768A}" presName="childText" presStyleLbl="revTx" presStyleIdx="1" presStyleCnt="2">
        <dgm:presLayoutVars>
          <dgm:bulletEnabled val="1"/>
        </dgm:presLayoutVars>
      </dgm:prSet>
      <dgm:spPr/>
    </dgm:pt>
    <dgm:pt modelId="{E53616BF-143F-554F-AFB1-0D52EA52D07B}" type="pres">
      <dgm:prSet presAssocID="{A794054A-5A3D-424C-8A5C-752120F8E78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214DA14-C46E-F944-957B-D5A7E6750AC2}" type="presOf" srcId="{B34226E1-1D33-48F2-86C8-35FCD69C9D67}" destId="{3988DFC4-F55A-9641-A04C-F377105726E6}" srcOrd="0" destOrd="2" presId="urn:microsoft.com/office/officeart/2005/8/layout/vList2"/>
    <dgm:cxn modelId="{605B2A28-9FCD-5C47-8A27-F143FCEAC268}" type="presOf" srcId="{575F3329-77E5-47FC-AD33-3556837AB7C9}" destId="{3988DFC4-F55A-9641-A04C-F377105726E6}" srcOrd="0" destOrd="0" presId="urn:microsoft.com/office/officeart/2005/8/layout/vList2"/>
    <dgm:cxn modelId="{0C0E852C-78B7-0449-A5ED-066E17519DD0}" type="presOf" srcId="{5FFA7DC4-98BA-4847-A91F-2E0D9A8E7AF2}" destId="{3988DFC4-F55A-9641-A04C-F377105726E6}" srcOrd="0" destOrd="1" presId="urn:microsoft.com/office/officeart/2005/8/layout/vList2"/>
    <dgm:cxn modelId="{8A6B962D-6946-7145-A87C-D086195F5313}" srcId="{2B495D86-AAD2-4F2F-9F84-8B4314650F2C}" destId="{68BC0ACE-C116-8447-9784-CE8ECF33575C}" srcOrd="2" destOrd="0" parTransId="{4932D44E-F35E-464A-8A0B-CD1F48D5CF44}" sibTransId="{D988403C-448A-F84E-A4C6-BCF7E27328E9}"/>
    <dgm:cxn modelId="{6DF3A241-970B-8E4D-8470-5B30FA0786E1}" type="presOf" srcId="{203CAFB3-0759-452F-80C3-1FF33E959666}" destId="{C3397DE4-DDD4-1C43-A3BE-D20EA3816B2F}" srcOrd="0" destOrd="0" presId="urn:microsoft.com/office/officeart/2005/8/layout/vList2"/>
    <dgm:cxn modelId="{A9B20046-48D1-47D8-80B8-58EC1A4B0492}" srcId="{203CAFB3-0759-452F-80C3-1FF33E959666}" destId="{2862188B-0F37-4F5B-9816-7E064701768A}" srcOrd="2" destOrd="0" parTransId="{722A20AE-BC2B-4DE5-8575-4169522247BE}" sibTransId="{007EEF0C-E30F-4936-95C5-00676DF376F8}"/>
    <dgm:cxn modelId="{BED8AF46-6DF7-8747-A000-39815AB184AA}" type="presOf" srcId="{A794054A-5A3D-424C-8A5C-752120F8E788}" destId="{E53616BF-143F-554F-AFB1-0D52EA52D07B}" srcOrd="0" destOrd="0" presId="urn:microsoft.com/office/officeart/2005/8/layout/vList2"/>
    <dgm:cxn modelId="{5A667B54-57C1-5E42-B5EE-65234DB0CB6C}" type="presOf" srcId="{B4312330-16DE-C94B-B672-0A6BE7A4A7A5}" destId="{5DA438D3-13AA-DB4D-9219-4A3650DBD4BB}" srcOrd="0" destOrd="0" presId="urn:microsoft.com/office/officeart/2005/8/layout/vList2"/>
    <dgm:cxn modelId="{F30D195C-2F03-1D4B-8AE6-64DEC15D68E4}" srcId="{2B495D86-AAD2-4F2F-9F84-8B4314650F2C}" destId="{B4312330-16DE-C94B-B672-0A6BE7A4A7A5}" srcOrd="0" destOrd="0" parTransId="{C4BC5582-F05B-6049-AD75-9BEEC5A5D374}" sibTransId="{E3D404F1-FAEA-FE46-8A7B-69D78CBCA08C}"/>
    <dgm:cxn modelId="{07D7E478-1727-FD48-ACD0-5924495FD6E4}" srcId="{2B495D86-AAD2-4F2F-9F84-8B4314650F2C}" destId="{1B29527B-A40A-D04E-94B9-D2F44D3467B7}" srcOrd="1" destOrd="0" parTransId="{2D3708DC-D459-1949-B2A8-1C0D1EEDBAA5}" sibTransId="{6EF3489D-EB82-0543-8BBA-75B57D3AF92A}"/>
    <dgm:cxn modelId="{4203AD7E-6112-B24B-AB82-8FAF04841E10}" type="presOf" srcId="{68BC0ACE-C116-8447-9784-CE8ECF33575C}" destId="{5DA438D3-13AA-DB4D-9219-4A3650DBD4BB}" srcOrd="0" destOrd="2" presId="urn:microsoft.com/office/officeart/2005/8/layout/vList2"/>
    <dgm:cxn modelId="{885C1D88-12F6-4DA3-B897-06489379A3C9}" srcId="{203CAFB3-0759-452F-80C3-1FF33E959666}" destId="{2B495D86-AAD2-4F2F-9F84-8B4314650F2C}" srcOrd="0" destOrd="0" parTransId="{CE79B21B-B6C2-4514-AD1B-B3FF4B7412D1}" sibTransId="{E893187A-BD5B-4456-8A2F-368EE2439004}"/>
    <dgm:cxn modelId="{5A53AF90-A22E-9C4E-B017-E105FEC68C3F}" type="presOf" srcId="{2862188B-0F37-4F5B-9816-7E064701768A}" destId="{359F3978-0B79-0A41-B707-76A3B046917D}" srcOrd="0" destOrd="0" presId="urn:microsoft.com/office/officeart/2005/8/layout/vList2"/>
    <dgm:cxn modelId="{58883E95-5A52-2140-BEF1-84ADFD6167F1}" type="presOf" srcId="{2B495D86-AAD2-4F2F-9F84-8B4314650F2C}" destId="{8DC8E0B9-0A95-C84A-B561-C76D02EFFB70}" srcOrd="0" destOrd="0" presId="urn:microsoft.com/office/officeart/2005/8/layout/vList2"/>
    <dgm:cxn modelId="{66343DA2-353D-4117-A77D-8309D9F0E324}" srcId="{2862188B-0F37-4F5B-9816-7E064701768A}" destId="{575F3329-77E5-47FC-AD33-3556837AB7C9}" srcOrd="0" destOrd="0" parTransId="{6801AE77-5D66-475C-9B6E-46E433351F2B}" sibTransId="{13E90D25-34F0-43AC-A6A4-41E025ADE637}"/>
    <dgm:cxn modelId="{A72E8EAB-AC12-4D8F-9BAD-5AC53915BDE1}" srcId="{203CAFB3-0759-452F-80C3-1FF33E959666}" destId="{54F92BBD-B426-4D9D-94CB-57BBE7C41ECC}" srcOrd="1" destOrd="0" parTransId="{57C5690F-3CA4-472C-9606-BA5F7EAA5E53}" sibTransId="{9FE907D4-D5E7-4FDD-BD23-0BCC45752AE3}"/>
    <dgm:cxn modelId="{F7E69CAF-4A03-405E-B2FD-26A93CACA39E}" srcId="{203CAFB3-0759-452F-80C3-1FF33E959666}" destId="{A794054A-5A3D-424C-8A5C-752120F8E788}" srcOrd="3" destOrd="0" parTransId="{3FBBBE66-A80F-4080-8167-647164437D64}" sibTransId="{5F278F95-EBCF-4928-9F66-ACB2F42C79DC}"/>
    <dgm:cxn modelId="{2FD092B9-341E-F84D-B64D-13DC564E9387}" type="presOf" srcId="{1B29527B-A40A-D04E-94B9-D2F44D3467B7}" destId="{5DA438D3-13AA-DB4D-9219-4A3650DBD4BB}" srcOrd="0" destOrd="1" presId="urn:microsoft.com/office/officeart/2005/8/layout/vList2"/>
    <dgm:cxn modelId="{C97B40DA-88BF-45E7-B9C5-5E61E109B59F}" srcId="{2862188B-0F37-4F5B-9816-7E064701768A}" destId="{B34226E1-1D33-48F2-86C8-35FCD69C9D67}" srcOrd="2" destOrd="0" parTransId="{352E59B5-C47C-420C-A818-2FA5A848AAD2}" sibTransId="{3C64B0AE-89EC-414B-A374-F664045F08D0}"/>
    <dgm:cxn modelId="{6C6857FD-40C6-6542-812F-56A3B49AB208}" type="presOf" srcId="{54F92BBD-B426-4D9D-94CB-57BBE7C41ECC}" destId="{2E362ACE-86CB-654F-94FD-AA2B59EE5AC1}" srcOrd="0" destOrd="0" presId="urn:microsoft.com/office/officeart/2005/8/layout/vList2"/>
    <dgm:cxn modelId="{C42FA5FF-887A-45EF-8D7A-86A6FF495675}" srcId="{2862188B-0F37-4F5B-9816-7E064701768A}" destId="{5FFA7DC4-98BA-4847-A91F-2E0D9A8E7AF2}" srcOrd="1" destOrd="0" parTransId="{54FDAE1D-52D6-4ABA-B439-BF1C5016E151}" sibTransId="{C2342BA2-692A-463D-B21B-DD40AAD7F427}"/>
    <dgm:cxn modelId="{56D1FA12-C5A5-6545-B371-31328DB7CBC7}" type="presParOf" srcId="{C3397DE4-DDD4-1C43-A3BE-D20EA3816B2F}" destId="{8DC8E0B9-0A95-C84A-B561-C76D02EFFB70}" srcOrd="0" destOrd="0" presId="urn:microsoft.com/office/officeart/2005/8/layout/vList2"/>
    <dgm:cxn modelId="{25706DA2-C2E3-E243-A8AC-BF85267ACF59}" type="presParOf" srcId="{C3397DE4-DDD4-1C43-A3BE-D20EA3816B2F}" destId="{5DA438D3-13AA-DB4D-9219-4A3650DBD4BB}" srcOrd="1" destOrd="0" presId="urn:microsoft.com/office/officeart/2005/8/layout/vList2"/>
    <dgm:cxn modelId="{A723C52F-97E2-4D49-A734-EB58A38C0218}" type="presParOf" srcId="{C3397DE4-DDD4-1C43-A3BE-D20EA3816B2F}" destId="{2E362ACE-86CB-654F-94FD-AA2B59EE5AC1}" srcOrd="2" destOrd="0" presId="urn:microsoft.com/office/officeart/2005/8/layout/vList2"/>
    <dgm:cxn modelId="{B23E10CA-F1E1-7449-93D3-922788DF5618}" type="presParOf" srcId="{C3397DE4-DDD4-1C43-A3BE-D20EA3816B2F}" destId="{FE07359B-BFD7-DF4A-835D-D30D0CC17309}" srcOrd="3" destOrd="0" presId="urn:microsoft.com/office/officeart/2005/8/layout/vList2"/>
    <dgm:cxn modelId="{E48E8490-7E07-A64F-9DEB-9739714CD457}" type="presParOf" srcId="{C3397DE4-DDD4-1C43-A3BE-D20EA3816B2F}" destId="{359F3978-0B79-0A41-B707-76A3B046917D}" srcOrd="4" destOrd="0" presId="urn:microsoft.com/office/officeart/2005/8/layout/vList2"/>
    <dgm:cxn modelId="{E9A2907C-4CD5-974B-AEE0-D7948A93B54A}" type="presParOf" srcId="{C3397DE4-DDD4-1C43-A3BE-D20EA3816B2F}" destId="{3988DFC4-F55A-9641-A04C-F377105726E6}" srcOrd="5" destOrd="0" presId="urn:microsoft.com/office/officeart/2005/8/layout/vList2"/>
    <dgm:cxn modelId="{F4AE66CB-58FC-4F49-90AC-30929E0948F4}" type="presParOf" srcId="{C3397DE4-DDD4-1C43-A3BE-D20EA3816B2F}" destId="{E53616BF-143F-554F-AFB1-0D52EA52D07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03CAFB3-0759-452F-80C3-1FF33E95966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9E6BA0-2376-4F0F-A938-A9DABBDCE57A}">
      <dgm:prSet/>
      <dgm:spPr/>
      <dgm:t>
        <a:bodyPr/>
        <a:lstStyle/>
        <a:p>
          <a:r>
            <a:rPr lang="en-US" dirty="0">
              <a:solidFill>
                <a:srgbClr val="FF8500"/>
              </a:solidFill>
            </a:rPr>
            <a:t>More likely to parent using authoritarian or permissive styles</a:t>
          </a:r>
        </a:p>
      </dgm:t>
    </dgm:pt>
    <dgm:pt modelId="{73547C02-F9EB-49EF-85DE-D6C1AB62FEFD}" type="parTrans" cxnId="{4A82384E-06EF-47D8-9A1C-F1A613EC79D5}">
      <dgm:prSet/>
      <dgm:spPr/>
      <dgm:t>
        <a:bodyPr/>
        <a:lstStyle/>
        <a:p>
          <a:endParaRPr lang="en-US"/>
        </a:p>
      </dgm:t>
    </dgm:pt>
    <dgm:pt modelId="{31DD1C8D-E661-458F-B7DE-D0D077733010}" type="sibTrans" cxnId="{4A82384E-06EF-47D8-9A1C-F1A613EC79D5}">
      <dgm:prSet/>
      <dgm:spPr/>
      <dgm:t>
        <a:bodyPr/>
        <a:lstStyle/>
        <a:p>
          <a:endParaRPr lang="en-US"/>
        </a:p>
      </dgm:t>
    </dgm:pt>
    <dgm:pt modelId="{49AB2EC0-9690-4B19-BF2A-672706314C0A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increased child maltreatment, </a:t>
          </a:r>
        </a:p>
      </dgm:t>
    </dgm:pt>
    <dgm:pt modelId="{F81511B6-7641-4F5D-9DEB-88951EE07506}" type="parTrans" cxnId="{DFB733A2-231D-4F16-AA7B-D7AAC2D1317E}">
      <dgm:prSet/>
      <dgm:spPr/>
      <dgm:t>
        <a:bodyPr/>
        <a:lstStyle/>
        <a:p>
          <a:endParaRPr lang="en-US"/>
        </a:p>
      </dgm:t>
    </dgm:pt>
    <dgm:pt modelId="{549E834E-0A35-4E27-A30D-BB81D6B1F9CA}" type="sibTrans" cxnId="{DFB733A2-231D-4F16-AA7B-D7AAC2D1317E}">
      <dgm:prSet/>
      <dgm:spPr/>
      <dgm:t>
        <a:bodyPr/>
        <a:lstStyle/>
        <a:p>
          <a:endParaRPr lang="en-US"/>
        </a:p>
      </dgm:t>
    </dgm:pt>
    <dgm:pt modelId="{65F59C93-27E3-46B8-AE17-A5F38BD98EBE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linked to lack of school readiness and behavior problems</a:t>
          </a:r>
        </a:p>
      </dgm:t>
    </dgm:pt>
    <dgm:pt modelId="{7ED8B47D-4D08-4327-91FB-2C0C35882648}" type="parTrans" cxnId="{C0FCF1EA-4ED3-4110-B014-665F621F9851}">
      <dgm:prSet/>
      <dgm:spPr/>
      <dgm:t>
        <a:bodyPr/>
        <a:lstStyle/>
        <a:p>
          <a:endParaRPr lang="en-US"/>
        </a:p>
      </dgm:t>
    </dgm:pt>
    <dgm:pt modelId="{5A40787C-426D-45B7-B33C-5AE88593DA1E}" type="sibTrans" cxnId="{C0FCF1EA-4ED3-4110-B014-665F621F9851}">
      <dgm:prSet/>
      <dgm:spPr/>
      <dgm:t>
        <a:bodyPr/>
        <a:lstStyle/>
        <a:p>
          <a:endParaRPr lang="en-US"/>
        </a:p>
      </dgm:t>
    </dgm:pt>
    <dgm:pt modelId="{BDE01926-E6D5-45B7-B53C-451618438A5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Parents have greater challenge modulating stress and helping children adapt to life stressors</a:t>
          </a:r>
        </a:p>
      </dgm:t>
    </dgm:pt>
    <dgm:pt modelId="{01E5A957-8D64-45A6-9742-79E6277FA419}" type="parTrans" cxnId="{EC8B08C5-7DD0-4C63-BC02-9585FE8AF883}">
      <dgm:prSet/>
      <dgm:spPr/>
      <dgm:t>
        <a:bodyPr/>
        <a:lstStyle/>
        <a:p>
          <a:endParaRPr lang="en-US"/>
        </a:p>
      </dgm:t>
    </dgm:pt>
    <dgm:pt modelId="{05147685-A541-4453-B3F7-19CC60546517}" type="sibTrans" cxnId="{EC8B08C5-7DD0-4C63-BC02-9585FE8AF883}">
      <dgm:prSet/>
      <dgm:spPr/>
      <dgm:t>
        <a:bodyPr/>
        <a:lstStyle/>
        <a:p>
          <a:endParaRPr lang="en-US"/>
        </a:p>
      </dgm:t>
    </dgm:pt>
    <dgm:pt modelId="{1BFC9616-F5A0-F044-86F1-C043F8DA9E0C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increased punitive response</a:t>
          </a:r>
        </a:p>
      </dgm:t>
    </dgm:pt>
    <dgm:pt modelId="{AE94E35A-EF9D-5D42-81AC-658607C580DB}" type="parTrans" cxnId="{D7B328FF-C36F-BC4E-8F83-D02F51F44420}">
      <dgm:prSet/>
      <dgm:spPr/>
      <dgm:t>
        <a:bodyPr/>
        <a:lstStyle/>
        <a:p>
          <a:endParaRPr lang="en-US"/>
        </a:p>
      </dgm:t>
    </dgm:pt>
    <dgm:pt modelId="{0696123E-5AF8-F64C-AC68-0AD802F4964D}" type="sibTrans" cxnId="{D7B328FF-C36F-BC4E-8F83-D02F51F44420}">
      <dgm:prSet/>
      <dgm:spPr/>
      <dgm:t>
        <a:bodyPr/>
        <a:lstStyle/>
        <a:p>
          <a:endParaRPr lang="en-US"/>
        </a:p>
      </dgm:t>
    </dgm:pt>
    <dgm:pt modelId="{0EC371F6-1CA1-1E46-8093-43022C0249E7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decreased stimulating parent-child interactions</a:t>
          </a:r>
        </a:p>
      </dgm:t>
    </dgm:pt>
    <dgm:pt modelId="{EB4AEB05-AE49-8C48-A08C-FA963C403A5F}" type="parTrans" cxnId="{41729518-3B30-374E-82B7-1E8700EDD5F4}">
      <dgm:prSet/>
      <dgm:spPr/>
      <dgm:t>
        <a:bodyPr/>
        <a:lstStyle/>
        <a:p>
          <a:endParaRPr lang="en-US"/>
        </a:p>
      </dgm:t>
    </dgm:pt>
    <dgm:pt modelId="{C18397F4-0A1F-764A-A7AB-28F0778D2111}" type="sibTrans" cxnId="{41729518-3B30-374E-82B7-1E8700EDD5F4}">
      <dgm:prSet/>
      <dgm:spPr/>
      <dgm:t>
        <a:bodyPr/>
        <a:lstStyle/>
        <a:p>
          <a:endParaRPr lang="en-US"/>
        </a:p>
      </dgm:t>
    </dgm:pt>
    <dgm:pt modelId="{90ABFC11-42B1-5B4B-B85F-FD44D7D45DBF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increased internalizing and externalizing behaviors in young children</a:t>
          </a:r>
        </a:p>
      </dgm:t>
    </dgm:pt>
    <dgm:pt modelId="{81B027C9-884D-2E4B-AFB5-2A80C0B14BCD}" type="parTrans" cxnId="{3E018F63-EAEE-5F40-A960-60FEAEABB67B}">
      <dgm:prSet/>
      <dgm:spPr/>
      <dgm:t>
        <a:bodyPr/>
        <a:lstStyle/>
        <a:p>
          <a:endParaRPr lang="en-US"/>
        </a:p>
      </dgm:t>
    </dgm:pt>
    <dgm:pt modelId="{24C418A6-0AC6-7B41-80F8-8F9A9A91FE03}" type="sibTrans" cxnId="{3E018F63-EAEE-5F40-A960-60FEAEABB67B}">
      <dgm:prSet/>
      <dgm:spPr/>
      <dgm:t>
        <a:bodyPr/>
        <a:lstStyle/>
        <a:p>
          <a:endParaRPr lang="en-US"/>
        </a:p>
      </dgm:t>
    </dgm:pt>
    <dgm:pt modelId="{C3397DE4-DDD4-1C43-A3BE-D20EA3816B2F}" type="pres">
      <dgm:prSet presAssocID="{203CAFB3-0759-452F-80C3-1FF33E959666}" presName="linear" presStyleCnt="0">
        <dgm:presLayoutVars>
          <dgm:animLvl val="lvl"/>
          <dgm:resizeHandles val="exact"/>
        </dgm:presLayoutVars>
      </dgm:prSet>
      <dgm:spPr/>
    </dgm:pt>
    <dgm:pt modelId="{93A3AE9D-15C2-9D48-B931-872629D70FED}" type="pres">
      <dgm:prSet presAssocID="{BDE01926-E6D5-45B7-B53C-451618438A5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C344E0E-83BE-2E49-9771-743764C4AD7A}" type="pres">
      <dgm:prSet presAssocID="{05147685-A541-4453-B3F7-19CC60546517}" presName="spacer" presStyleCnt="0"/>
      <dgm:spPr/>
    </dgm:pt>
    <dgm:pt modelId="{23DCEBE7-A25E-0C4B-999C-411E544F298A}" type="pres">
      <dgm:prSet presAssocID="{FF9E6BA0-2376-4F0F-A938-A9DABBDCE57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3D27589-4C96-454F-89E7-259E833E28F9}" type="pres">
      <dgm:prSet presAssocID="{31DD1C8D-E661-458F-B7DE-D0D077733010}" presName="spacer" presStyleCnt="0"/>
      <dgm:spPr/>
    </dgm:pt>
    <dgm:pt modelId="{7742DD6D-2ADD-784A-9128-6288A8F84C32}" type="pres">
      <dgm:prSet presAssocID="{49AB2EC0-9690-4B19-BF2A-672706314C0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A78AF73-390B-1D4E-91BB-362378E50ACD}" type="pres">
      <dgm:prSet presAssocID="{549E834E-0A35-4E27-A30D-BB81D6B1F9CA}" presName="spacer" presStyleCnt="0"/>
      <dgm:spPr/>
    </dgm:pt>
    <dgm:pt modelId="{F4EB3A96-AF6F-E846-9865-4515A22413B6}" type="pres">
      <dgm:prSet presAssocID="{1BFC9616-F5A0-F044-86F1-C043F8DA9E0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D84737B-4B71-524B-B1C4-0BCDB649D616}" type="pres">
      <dgm:prSet presAssocID="{0696123E-5AF8-F64C-AC68-0AD802F4964D}" presName="spacer" presStyleCnt="0"/>
      <dgm:spPr/>
    </dgm:pt>
    <dgm:pt modelId="{9EC2C50B-D8C1-4E4D-819E-21AF9D764CB3}" type="pres">
      <dgm:prSet presAssocID="{0EC371F6-1CA1-1E46-8093-43022C0249E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3745582-1BC5-F84D-B134-272C755690F1}" type="pres">
      <dgm:prSet presAssocID="{C18397F4-0A1F-764A-A7AB-28F0778D2111}" presName="spacer" presStyleCnt="0"/>
      <dgm:spPr/>
    </dgm:pt>
    <dgm:pt modelId="{463581E2-990D-6B4E-A475-3F161F8C393D}" type="pres">
      <dgm:prSet presAssocID="{90ABFC11-42B1-5B4B-B85F-FD44D7D45DB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3F1BD2D-D302-2743-BBA1-4A822324B033}" type="pres">
      <dgm:prSet presAssocID="{24C418A6-0AC6-7B41-80F8-8F9A9A91FE03}" presName="spacer" presStyleCnt="0"/>
      <dgm:spPr/>
    </dgm:pt>
    <dgm:pt modelId="{AE9E6BFF-FB80-2642-8152-DD725ECED54F}" type="pres">
      <dgm:prSet presAssocID="{65F59C93-27E3-46B8-AE17-A5F38BD98EB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1729518-3B30-374E-82B7-1E8700EDD5F4}" srcId="{203CAFB3-0759-452F-80C3-1FF33E959666}" destId="{0EC371F6-1CA1-1E46-8093-43022C0249E7}" srcOrd="4" destOrd="0" parTransId="{EB4AEB05-AE49-8C48-A08C-FA963C403A5F}" sibTransId="{C18397F4-0A1F-764A-A7AB-28F0778D2111}"/>
    <dgm:cxn modelId="{8755AD2E-E257-FD46-883B-4BFC9A12E7B7}" type="presOf" srcId="{65F59C93-27E3-46B8-AE17-A5F38BD98EBE}" destId="{AE9E6BFF-FB80-2642-8152-DD725ECED54F}" srcOrd="0" destOrd="0" presId="urn:microsoft.com/office/officeart/2005/8/layout/vList2"/>
    <dgm:cxn modelId="{32D5553F-2E8E-4746-8D7C-15A1FC32C5E2}" type="presOf" srcId="{0EC371F6-1CA1-1E46-8093-43022C0249E7}" destId="{9EC2C50B-D8C1-4E4D-819E-21AF9D764CB3}" srcOrd="0" destOrd="0" presId="urn:microsoft.com/office/officeart/2005/8/layout/vList2"/>
    <dgm:cxn modelId="{6DF3A241-970B-8E4D-8470-5B30FA0786E1}" type="presOf" srcId="{203CAFB3-0759-452F-80C3-1FF33E959666}" destId="{C3397DE4-DDD4-1C43-A3BE-D20EA3816B2F}" srcOrd="0" destOrd="0" presId="urn:microsoft.com/office/officeart/2005/8/layout/vList2"/>
    <dgm:cxn modelId="{4A82384E-06EF-47D8-9A1C-F1A613EC79D5}" srcId="{203CAFB3-0759-452F-80C3-1FF33E959666}" destId="{FF9E6BA0-2376-4F0F-A938-A9DABBDCE57A}" srcOrd="1" destOrd="0" parTransId="{73547C02-F9EB-49EF-85DE-D6C1AB62FEFD}" sibTransId="{31DD1C8D-E661-458F-B7DE-D0D077733010}"/>
    <dgm:cxn modelId="{F7B71558-B56A-694F-8868-7695E4CA9E72}" type="presOf" srcId="{1BFC9616-F5A0-F044-86F1-C043F8DA9E0C}" destId="{F4EB3A96-AF6F-E846-9865-4515A22413B6}" srcOrd="0" destOrd="0" presId="urn:microsoft.com/office/officeart/2005/8/layout/vList2"/>
    <dgm:cxn modelId="{3E018F63-EAEE-5F40-A960-60FEAEABB67B}" srcId="{203CAFB3-0759-452F-80C3-1FF33E959666}" destId="{90ABFC11-42B1-5B4B-B85F-FD44D7D45DBF}" srcOrd="5" destOrd="0" parTransId="{81B027C9-884D-2E4B-AFB5-2A80C0B14BCD}" sibTransId="{24C418A6-0AC6-7B41-80F8-8F9A9A91FE03}"/>
    <dgm:cxn modelId="{F4F27479-B15B-2D4C-9535-9C27C3E0523D}" type="presOf" srcId="{90ABFC11-42B1-5B4B-B85F-FD44D7D45DBF}" destId="{463581E2-990D-6B4E-A475-3F161F8C393D}" srcOrd="0" destOrd="0" presId="urn:microsoft.com/office/officeart/2005/8/layout/vList2"/>
    <dgm:cxn modelId="{DFB733A2-231D-4F16-AA7B-D7AAC2D1317E}" srcId="{203CAFB3-0759-452F-80C3-1FF33E959666}" destId="{49AB2EC0-9690-4B19-BF2A-672706314C0A}" srcOrd="2" destOrd="0" parTransId="{F81511B6-7641-4F5D-9DEB-88951EE07506}" sibTransId="{549E834E-0A35-4E27-A30D-BB81D6B1F9CA}"/>
    <dgm:cxn modelId="{EC8B08C5-7DD0-4C63-BC02-9585FE8AF883}" srcId="{203CAFB3-0759-452F-80C3-1FF33E959666}" destId="{BDE01926-E6D5-45B7-B53C-451618438A5A}" srcOrd="0" destOrd="0" parTransId="{01E5A957-8D64-45A6-9742-79E6277FA419}" sibTransId="{05147685-A541-4453-B3F7-19CC60546517}"/>
    <dgm:cxn modelId="{33101DD3-3FEB-B443-A98C-30541AE42AAA}" type="presOf" srcId="{FF9E6BA0-2376-4F0F-A938-A9DABBDCE57A}" destId="{23DCEBE7-A25E-0C4B-999C-411E544F298A}" srcOrd="0" destOrd="0" presId="urn:microsoft.com/office/officeart/2005/8/layout/vList2"/>
    <dgm:cxn modelId="{C0FCF1EA-4ED3-4110-B014-665F621F9851}" srcId="{203CAFB3-0759-452F-80C3-1FF33E959666}" destId="{65F59C93-27E3-46B8-AE17-A5F38BD98EBE}" srcOrd="6" destOrd="0" parTransId="{7ED8B47D-4D08-4327-91FB-2C0C35882648}" sibTransId="{5A40787C-426D-45B7-B33C-5AE88593DA1E}"/>
    <dgm:cxn modelId="{9AC424FA-537D-FF4B-8425-7C1FB4E802F2}" type="presOf" srcId="{BDE01926-E6D5-45B7-B53C-451618438A5A}" destId="{93A3AE9D-15C2-9D48-B931-872629D70FED}" srcOrd="0" destOrd="0" presId="urn:microsoft.com/office/officeart/2005/8/layout/vList2"/>
    <dgm:cxn modelId="{0D7FBDFA-7F29-FF4E-8722-6A1B8950816D}" type="presOf" srcId="{49AB2EC0-9690-4B19-BF2A-672706314C0A}" destId="{7742DD6D-2ADD-784A-9128-6288A8F84C32}" srcOrd="0" destOrd="0" presId="urn:microsoft.com/office/officeart/2005/8/layout/vList2"/>
    <dgm:cxn modelId="{D7B328FF-C36F-BC4E-8F83-D02F51F44420}" srcId="{203CAFB3-0759-452F-80C3-1FF33E959666}" destId="{1BFC9616-F5A0-F044-86F1-C043F8DA9E0C}" srcOrd="3" destOrd="0" parTransId="{AE94E35A-EF9D-5D42-81AC-658607C580DB}" sibTransId="{0696123E-5AF8-F64C-AC68-0AD802F4964D}"/>
    <dgm:cxn modelId="{329D2198-5FC8-D041-A2EF-2B09E5582F4E}" type="presParOf" srcId="{C3397DE4-DDD4-1C43-A3BE-D20EA3816B2F}" destId="{93A3AE9D-15C2-9D48-B931-872629D70FED}" srcOrd="0" destOrd="0" presId="urn:microsoft.com/office/officeart/2005/8/layout/vList2"/>
    <dgm:cxn modelId="{B7B71E8F-2060-0E40-A8C1-14968FCDC931}" type="presParOf" srcId="{C3397DE4-DDD4-1C43-A3BE-D20EA3816B2F}" destId="{4C344E0E-83BE-2E49-9771-743764C4AD7A}" srcOrd="1" destOrd="0" presId="urn:microsoft.com/office/officeart/2005/8/layout/vList2"/>
    <dgm:cxn modelId="{222A8C58-31FD-EA4D-B8B9-872EAB112561}" type="presParOf" srcId="{C3397DE4-DDD4-1C43-A3BE-D20EA3816B2F}" destId="{23DCEBE7-A25E-0C4B-999C-411E544F298A}" srcOrd="2" destOrd="0" presId="urn:microsoft.com/office/officeart/2005/8/layout/vList2"/>
    <dgm:cxn modelId="{BA42CEA3-2716-2544-8C2D-F078117A4217}" type="presParOf" srcId="{C3397DE4-DDD4-1C43-A3BE-D20EA3816B2F}" destId="{E3D27589-4C96-454F-89E7-259E833E28F9}" srcOrd="3" destOrd="0" presId="urn:microsoft.com/office/officeart/2005/8/layout/vList2"/>
    <dgm:cxn modelId="{8F458720-40C3-1E45-92CF-CC200D77521F}" type="presParOf" srcId="{C3397DE4-DDD4-1C43-A3BE-D20EA3816B2F}" destId="{7742DD6D-2ADD-784A-9128-6288A8F84C32}" srcOrd="4" destOrd="0" presId="urn:microsoft.com/office/officeart/2005/8/layout/vList2"/>
    <dgm:cxn modelId="{BD41E47C-43E4-4046-B051-AB1CB1921A6D}" type="presParOf" srcId="{C3397DE4-DDD4-1C43-A3BE-D20EA3816B2F}" destId="{6A78AF73-390B-1D4E-91BB-362378E50ACD}" srcOrd="5" destOrd="0" presId="urn:microsoft.com/office/officeart/2005/8/layout/vList2"/>
    <dgm:cxn modelId="{EFE6EADB-5AE3-714E-87D8-D7F0C71480FD}" type="presParOf" srcId="{C3397DE4-DDD4-1C43-A3BE-D20EA3816B2F}" destId="{F4EB3A96-AF6F-E846-9865-4515A22413B6}" srcOrd="6" destOrd="0" presId="urn:microsoft.com/office/officeart/2005/8/layout/vList2"/>
    <dgm:cxn modelId="{FAF3D2CE-DCD1-2847-A7CF-82A4ECA7F1D9}" type="presParOf" srcId="{C3397DE4-DDD4-1C43-A3BE-D20EA3816B2F}" destId="{9D84737B-4B71-524B-B1C4-0BCDB649D616}" srcOrd="7" destOrd="0" presId="urn:microsoft.com/office/officeart/2005/8/layout/vList2"/>
    <dgm:cxn modelId="{1F6F4868-8C11-C145-AB31-D00FFA9F7FE3}" type="presParOf" srcId="{C3397DE4-DDD4-1C43-A3BE-D20EA3816B2F}" destId="{9EC2C50B-D8C1-4E4D-819E-21AF9D764CB3}" srcOrd="8" destOrd="0" presId="urn:microsoft.com/office/officeart/2005/8/layout/vList2"/>
    <dgm:cxn modelId="{48F78D6B-DF52-BA47-856B-F1F589AAAD73}" type="presParOf" srcId="{C3397DE4-DDD4-1C43-A3BE-D20EA3816B2F}" destId="{23745582-1BC5-F84D-B134-272C755690F1}" srcOrd="9" destOrd="0" presId="urn:microsoft.com/office/officeart/2005/8/layout/vList2"/>
    <dgm:cxn modelId="{725CFE24-AC53-A441-99A2-E103222632DA}" type="presParOf" srcId="{C3397DE4-DDD4-1C43-A3BE-D20EA3816B2F}" destId="{463581E2-990D-6B4E-A475-3F161F8C393D}" srcOrd="10" destOrd="0" presId="urn:microsoft.com/office/officeart/2005/8/layout/vList2"/>
    <dgm:cxn modelId="{245963A5-E0D4-6C4D-9783-651BAFA569FF}" type="presParOf" srcId="{C3397DE4-DDD4-1C43-A3BE-D20EA3816B2F}" destId="{F3F1BD2D-D302-2743-BBA1-4A822324B033}" srcOrd="11" destOrd="0" presId="urn:microsoft.com/office/officeart/2005/8/layout/vList2"/>
    <dgm:cxn modelId="{A8A440EE-BDAA-7C48-B850-E16EBBD19A7B}" type="presParOf" srcId="{C3397DE4-DDD4-1C43-A3BE-D20EA3816B2F}" destId="{AE9E6BFF-FB80-2642-8152-DD725ECED54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03CAFB3-0759-452F-80C3-1FF33E95966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9E6BA0-2376-4F0F-A938-A9DABBDCE57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More likely to parent using authoritarian or permissive styles</a:t>
          </a:r>
        </a:p>
      </dgm:t>
    </dgm:pt>
    <dgm:pt modelId="{73547C02-F9EB-49EF-85DE-D6C1AB62FEFD}" type="parTrans" cxnId="{4A82384E-06EF-47D8-9A1C-F1A613EC79D5}">
      <dgm:prSet/>
      <dgm:spPr/>
      <dgm:t>
        <a:bodyPr/>
        <a:lstStyle/>
        <a:p>
          <a:endParaRPr lang="en-US"/>
        </a:p>
      </dgm:t>
    </dgm:pt>
    <dgm:pt modelId="{31DD1C8D-E661-458F-B7DE-D0D077733010}" type="sibTrans" cxnId="{4A82384E-06EF-47D8-9A1C-F1A613EC79D5}">
      <dgm:prSet/>
      <dgm:spPr/>
      <dgm:t>
        <a:bodyPr/>
        <a:lstStyle/>
        <a:p>
          <a:endParaRPr lang="en-US"/>
        </a:p>
      </dgm:t>
    </dgm:pt>
    <dgm:pt modelId="{49AB2EC0-9690-4B19-BF2A-672706314C0A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increased child maltreatment, </a:t>
          </a:r>
        </a:p>
      </dgm:t>
    </dgm:pt>
    <dgm:pt modelId="{F81511B6-7641-4F5D-9DEB-88951EE07506}" type="parTrans" cxnId="{DFB733A2-231D-4F16-AA7B-D7AAC2D1317E}">
      <dgm:prSet/>
      <dgm:spPr/>
      <dgm:t>
        <a:bodyPr/>
        <a:lstStyle/>
        <a:p>
          <a:endParaRPr lang="en-US"/>
        </a:p>
      </dgm:t>
    </dgm:pt>
    <dgm:pt modelId="{549E834E-0A35-4E27-A30D-BB81D6B1F9CA}" type="sibTrans" cxnId="{DFB733A2-231D-4F16-AA7B-D7AAC2D1317E}">
      <dgm:prSet/>
      <dgm:spPr/>
      <dgm:t>
        <a:bodyPr/>
        <a:lstStyle/>
        <a:p>
          <a:endParaRPr lang="en-US"/>
        </a:p>
      </dgm:t>
    </dgm:pt>
    <dgm:pt modelId="{65F59C93-27E3-46B8-AE17-A5F38BD98EBE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linked to lack of school readiness and behavior problems</a:t>
          </a:r>
        </a:p>
      </dgm:t>
    </dgm:pt>
    <dgm:pt modelId="{7ED8B47D-4D08-4327-91FB-2C0C35882648}" type="parTrans" cxnId="{C0FCF1EA-4ED3-4110-B014-665F621F9851}">
      <dgm:prSet/>
      <dgm:spPr/>
      <dgm:t>
        <a:bodyPr/>
        <a:lstStyle/>
        <a:p>
          <a:endParaRPr lang="en-US"/>
        </a:p>
      </dgm:t>
    </dgm:pt>
    <dgm:pt modelId="{5A40787C-426D-45B7-B33C-5AE88593DA1E}" type="sibTrans" cxnId="{C0FCF1EA-4ED3-4110-B014-665F621F9851}">
      <dgm:prSet/>
      <dgm:spPr/>
      <dgm:t>
        <a:bodyPr/>
        <a:lstStyle/>
        <a:p>
          <a:endParaRPr lang="en-US"/>
        </a:p>
      </dgm:t>
    </dgm:pt>
    <dgm:pt modelId="{BDE01926-E6D5-45B7-B53C-451618438A5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Parents have greater challenge modulating stress and helping children adapt to life stressors</a:t>
          </a:r>
        </a:p>
      </dgm:t>
    </dgm:pt>
    <dgm:pt modelId="{01E5A957-8D64-45A6-9742-79E6277FA419}" type="parTrans" cxnId="{EC8B08C5-7DD0-4C63-BC02-9585FE8AF883}">
      <dgm:prSet/>
      <dgm:spPr/>
      <dgm:t>
        <a:bodyPr/>
        <a:lstStyle/>
        <a:p>
          <a:endParaRPr lang="en-US"/>
        </a:p>
      </dgm:t>
    </dgm:pt>
    <dgm:pt modelId="{05147685-A541-4453-B3F7-19CC60546517}" type="sibTrans" cxnId="{EC8B08C5-7DD0-4C63-BC02-9585FE8AF883}">
      <dgm:prSet/>
      <dgm:spPr/>
      <dgm:t>
        <a:bodyPr/>
        <a:lstStyle/>
        <a:p>
          <a:endParaRPr lang="en-US"/>
        </a:p>
      </dgm:t>
    </dgm:pt>
    <dgm:pt modelId="{1BFC9616-F5A0-F044-86F1-C043F8DA9E0C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increased punitive response</a:t>
          </a:r>
        </a:p>
      </dgm:t>
    </dgm:pt>
    <dgm:pt modelId="{AE94E35A-EF9D-5D42-81AC-658607C580DB}" type="parTrans" cxnId="{D7B328FF-C36F-BC4E-8F83-D02F51F44420}">
      <dgm:prSet/>
      <dgm:spPr/>
    </dgm:pt>
    <dgm:pt modelId="{0696123E-5AF8-F64C-AC68-0AD802F4964D}" type="sibTrans" cxnId="{D7B328FF-C36F-BC4E-8F83-D02F51F44420}">
      <dgm:prSet/>
      <dgm:spPr/>
    </dgm:pt>
    <dgm:pt modelId="{0EC371F6-1CA1-1E46-8093-43022C0249E7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decreased stimulating parent-child interactions</a:t>
          </a:r>
        </a:p>
      </dgm:t>
    </dgm:pt>
    <dgm:pt modelId="{EB4AEB05-AE49-8C48-A08C-FA963C403A5F}" type="parTrans" cxnId="{41729518-3B30-374E-82B7-1E8700EDD5F4}">
      <dgm:prSet/>
      <dgm:spPr/>
    </dgm:pt>
    <dgm:pt modelId="{C18397F4-0A1F-764A-A7AB-28F0778D2111}" type="sibTrans" cxnId="{41729518-3B30-374E-82B7-1E8700EDD5F4}">
      <dgm:prSet/>
      <dgm:spPr/>
    </dgm:pt>
    <dgm:pt modelId="{90ABFC11-42B1-5B4B-B85F-FD44D7D45DBF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increased internalizing and externalizing behaviors in young children</a:t>
          </a:r>
        </a:p>
      </dgm:t>
    </dgm:pt>
    <dgm:pt modelId="{81B027C9-884D-2E4B-AFB5-2A80C0B14BCD}" type="parTrans" cxnId="{3E018F63-EAEE-5F40-A960-60FEAEABB67B}">
      <dgm:prSet/>
      <dgm:spPr/>
    </dgm:pt>
    <dgm:pt modelId="{24C418A6-0AC6-7B41-80F8-8F9A9A91FE03}" type="sibTrans" cxnId="{3E018F63-EAEE-5F40-A960-60FEAEABB67B}">
      <dgm:prSet/>
      <dgm:spPr/>
    </dgm:pt>
    <dgm:pt modelId="{C3397DE4-DDD4-1C43-A3BE-D20EA3816B2F}" type="pres">
      <dgm:prSet presAssocID="{203CAFB3-0759-452F-80C3-1FF33E959666}" presName="linear" presStyleCnt="0">
        <dgm:presLayoutVars>
          <dgm:animLvl val="lvl"/>
          <dgm:resizeHandles val="exact"/>
        </dgm:presLayoutVars>
      </dgm:prSet>
      <dgm:spPr/>
    </dgm:pt>
    <dgm:pt modelId="{93A3AE9D-15C2-9D48-B931-872629D70FED}" type="pres">
      <dgm:prSet presAssocID="{BDE01926-E6D5-45B7-B53C-451618438A5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C344E0E-83BE-2E49-9771-743764C4AD7A}" type="pres">
      <dgm:prSet presAssocID="{05147685-A541-4453-B3F7-19CC60546517}" presName="spacer" presStyleCnt="0"/>
      <dgm:spPr/>
    </dgm:pt>
    <dgm:pt modelId="{23DCEBE7-A25E-0C4B-999C-411E544F298A}" type="pres">
      <dgm:prSet presAssocID="{FF9E6BA0-2376-4F0F-A938-A9DABBDCE57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3D27589-4C96-454F-89E7-259E833E28F9}" type="pres">
      <dgm:prSet presAssocID="{31DD1C8D-E661-458F-B7DE-D0D077733010}" presName="spacer" presStyleCnt="0"/>
      <dgm:spPr/>
    </dgm:pt>
    <dgm:pt modelId="{7742DD6D-2ADD-784A-9128-6288A8F84C32}" type="pres">
      <dgm:prSet presAssocID="{49AB2EC0-9690-4B19-BF2A-672706314C0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A78AF73-390B-1D4E-91BB-362378E50ACD}" type="pres">
      <dgm:prSet presAssocID="{549E834E-0A35-4E27-A30D-BB81D6B1F9CA}" presName="spacer" presStyleCnt="0"/>
      <dgm:spPr/>
    </dgm:pt>
    <dgm:pt modelId="{F4EB3A96-AF6F-E846-9865-4515A22413B6}" type="pres">
      <dgm:prSet presAssocID="{1BFC9616-F5A0-F044-86F1-C043F8DA9E0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D84737B-4B71-524B-B1C4-0BCDB649D616}" type="pres">
      <dgm:prSet presAssocID="{0696123E-5AF8-F64C-AC68-0AD802F4964D}" presName="spacer" presStyleCnt="0"/>
      <dgm:spPr/>
    </dgm:pt>
    <dgm:pt modelId="{9EC2C50B-D8C1-4E4D-819E-21AF9D764CB3}" type="pres">
      <dgm:prSet presAssocID="{0EC371F6-1CA1-1E46-8093-43022C0249E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3745582-1BC5-F84D-B134-272C755690F1}" type="pres">
      <dgm:prSet presAssocID="{C18397F4-0A1F-764A-A7AB-28F0778D2111}" presName="spacer" presStyleCnt="0"/>
      <dgm:spPr/>
    </dgm:pt>
    <dgm:pt modelId="{463581E2-990D-6B4E-A475-3F161F8C393D}" type="pres">
      <dgm:prSet presAssocID="{90ABFC11-42B1-5B4B-B85F-FD44D7D45DB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3F1BD2D-D302-2743-BBA1-4A822324B033}" type="pres">
      <dgm:prSet presAssocID="{24C418A6-0AC6-7B41-80F8-8F9A9A91FE03}" presName="spacer" presStyleCnt="0"/>
      <dgm:spPr/>
    </dgm:pt>
    <dgm:pt modelId="{AE9E6BFF-FB80-2642-8152-DD725ECED54F}" type="pres">
      <dgm:prSet presAssocID="{65F59C93-27E3-46B8-AE17-A5F38BD98EB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1729518-3B30-374E-82B7-1E8700EDD5F4}" srcId="{203CAFB3-0759-452F-80C3-1FF33E959666}" destId="{0EC371F6-1CA1-1E46-8093-43022C0249E7}" srcOrd="4" destOrd="0" parTransId="{EB4AEB05-AE49-8C48-A08C-FA963C403A5F}" sibTransId="{C18397F4-0A1F-764A-A7AB-28F0778D2111}"/>
    <dgm:cxn modelId="{8755AD2E-E257-FD46-883B-4BFC9A12E7B7}" type="presOf" srcId="{65F59C93-27E3-46B8-AE17-A5F38BD98EBE}" destId="{AE9E6BFF-FB80-2642-8152-DD725ECED54F}" srcOrd="0" destOrd="0" presId="urn:microsoft.com/office/officeart/2005/8/layout/vList2"/>
    <dgm:cxn modelId="{32D5553F-2E8E-4746-8D7C-15A1FC32C5E2}" type="presOf" srcId="{0EC371F6-1CA1-1E46-8093-43022C0249E7}" destId="{9EC2C50B-D8C1-4E4D-819E-21AF9D764CB3}" srcOrd="0" destOrd="0" presId="urn:microsoft.com/office/officeart/2005/8/layout/vList2"/>
    <dgm:cxn modelId="{6DF3A241-970B-8E4D-8470-5B30FA0786E1}" type="presOf" srcId="{203CAFB3-0759-452F-80C3-1FF33E959666}" destId="{C3397DE4-DDD4-1C43-A3BE-D20EA3816B2F}" srcOrd="0" destOrd="0" presId="urn:microsoft.com/office/officeart/2005/8/layout/vList2"/>
    <dgm:cxn modelId="{4A82384E-06EF-47D8-9A1C-F1A613EC79D5}" srcId="{203CAFB3-0759-452F-80C3-1FF33E959666}" destId="{FF9E6BA0-2376-4F0F-A938-A9DABBDCE57A}" srcOrd="1" destOrd="0" parTransId="{73547C02-F9EB-49EF-85DE-D6C1AB62FEFD}" sibTransId="{31DD1C8D-E661-458F-B7DE-D0D077733010}"/>
    <dgm:cxn modelId="{F7B71558-B56A-694F-8868-7695E4CA9E72}" type="presOf" srcId="{1BFC9616-F5A0-F044-86F1-C043F8DA9E0C}" destId="{F4EB3A96-AF6F-E846-9865-4515A22413B6}" srcOrd="0" destOrd="0" presId="urn:microsoft.com/office/officeart/2005/8/layout/vList2"/>
    <dgm:cxn modelId="{3E018F63-EAEE-5F40-A960-60FEAEABB67B}" srcId="{203CAFB3-0759-452F-80C3-1FF33E959666}" destId="{90ABFC11-42B1-5B4B-B85F-FD44D7D45DBF}" srcOrd="5" destOrd="0" parTransId="{81B027C9-884D-2E4B-AFB5-2A80C0B14BCD}" sibTransId="{24C418A6-0AC6-7B41-80F8-8F9A9A91FE03}"/>
    <dgm:cxn modelId="{F4F27479-B15B-2D4C-9535-9C27C3E0523D}" type="presOf" srcId="{90ABFC11-42B1-5B4B-B85F-FD44D7D45DBF}" destId="{463581E2-990D-6B4E-A475-3F161F8C393D}" srcOrd="0" destOrd="0" presId="urn:microsoft.com/office/officeart/2005/8/layout/vList2"/>
    <dgm:cxn modelId="{DFB733A2-231D-4F16-AA7B-D7AAC2D1317E}" srcId="{203CAFB3-0759-452F-80C3-1FF33E959666}" destId="{49AB2EC0-9690-4B19-BF2A-672706314C0A}" srcOrd="2" destOrd="0" parTransId="{F81511B6-7641-4F5D-9DEB-88951EE07506}" sibTransId="{549E834E-0A35-4E27-A30D-BB81D6B1F9CA}"/>
    <dgm:cxn modelId="{EC8B08C5-7DD0-4C63-BC02-9585FE8AF883}" srcId="{203CAFB3-0759-452F-80C3-1FF33E959666}" destId="{BDE01926-E6D5-45B7-B53C-451618438A5A}" srcOrd="0" destOrd="0" parTransId="{01E5A957-8D64-45A6-9742-79E6277FA419}" sibTransId="{05147685-A541-4453-B3F7-19CC60546517}"/>
    <dgm:cxn modelId="{33101DD3-3FEB-B443-A98C-30541AE42AAA}" type="presOf" srcId="{FF9E6BA0-2376-4F0F-A938-A9DABBDCE57A}" destId="{23DCEBE7-A25E-0C4B-999C-411E544F298A}" srcOrd="0" destOrd="0" presId="urn:microsoft.com/office/officeart/2005/8/layout/vList2"/>
    <dgm:cxn modelId="{C0FCF1EA-4ED3-4110-B014-665F621F9851}" srcId="{203CAFB3-0759-452F-80C3-1FF33E959666}" destId="{65F59C93-27E3-46B8-AE17-A5F38BD98EBE}" srcOrd="6" destOrd="0" parTransId="{7ED8B47D-4D08-4327-91FB-2C0C35882648}" sibTransId="{5A40787C-426D-45B7-B33C-5AE88593DA1E}"/>
    <dgm:cxn modelId="{9AC424FA-537D-FF4B-8425-7C1FB4E802F2}" type="presOf" srcId="{BDE01926-E6D5-45B7-B53C-451618438A5A}" destId="{93A3AE9D-15C2-9D48-B931-872629D70FED}" srcOrd="0" destOrd="0" presId="urn:microsoft.com/office/officeart/2005/8/layout/vList2"/>
    <dgm:cxn modelId="{0D7FBDFA-7F29-FF4E-8722-6A1B8950816D}" type="presOf" srcId="{49AB2EC0-9690-4B19-BF2A-672706314C0A}" destId="{7742DD6D-2ADD-784A-9128-6288A8F84C32}" srcOrd="0" destOrd="0" presId="urn:microsoft.com/office/officeart/2005/8/layout/vList2"/>
    <dgm:cxn modelId="{D7B328FF-C36F-BC4E-8F83-D02F51F44420}" srcId="{203CAFB3-0759-452F-80C3-1FF33E959666}" destId="{1BFC9616-F5A0-F044-86F1-C043F8DA9E0C}" srcOrd="3" destOrd="0" parTransId="{AE94E35A-EF9D-5D42-81AC-658607C580DB}" sibTransId="{0696123E-5AF8-F64C-AC68-0AD802F4964D}"/>
    <dgm:cxn modelId="{329D2198-5FC8-D041-A2EF-2B09E5582F4E}" type="presParOf" srcId="{C3397DE4-DDD4-1C43-A3BE-D20EA3816B2F}" destId="{93A3AE9D-15C2-9D48-B931-872629D70FED}" srcOrd="0" destOrd="0" presId="urn:microsoft.com/office/officeart/2005/8/layout/vList2"/>
    <dgm:cxn modelId="{B7B71E8F-2060-0E40-A8C1-14968FCDC931}" type="presParOf" srcId="{C3397DE4-DDD4-1C43-A3BE-D20EA3816B2F}" destId="{4C344E0E-83BE-2E49-9771-743764C4AD7A}" srcOrd="1" destOrd="0" presId="urn:microsoft.com/office/officeart/2005/8/layout/vList2"/>
    <dgm:cxn modelId="{222A8C58-31FD-EA4D-B8B9-872EAB112561}" type="presParOf" srcId="{C3397DE4-DDD4-1C43-A3BE-D20EA3816B2F}" destId="{23DCEBE7-A25E-0C4B-999C-411E544F298A}" srcOrd="2" destOrd="0" presId="urn:microsoft.com/office/officeart/2005/8/layout/vList2"/>
    <dgm:cxn modelId="{BA42CEA3-2716-2544-8C2D-F078117A4217}" type="presParOf" srcId="{C3397DE4-DDD4-1C43-A3BE-D20EA3816B2F}" destId="{E3D27589-4C96-454F-89E7-259E833E28F9}" srcOrd="3" destOrd="0" presId="urn:microsoft.com/office/officeart/2005/8/layout/vList2"/>
    <dgm:cxn modelId="{8F458720-40C3-1E45-92CF-CC200D77521F}" type="presParOf" srcId="{C3397DE4-DDD4-1C43-A3BE-D20EA3816B2F}" destId="{7742DD6D-2ADD-784A-9128-6288A8F84C32}" srcOrd="4" destOrd="0" presId="urn:microsoft.com/office/officeart/2005/8/layout/vList2"/>
    <dgm:cxn modelId="{BD41E47C-43E4-4046-B051-AB1CB1921A6D}" type="presParOf" srcId="{C3397DE4-DDD4-1C43-A3BE-D20EA3816B2F}" destId="{6A78AF73-390B-1D4E-91BB-362378E50ACD}" srcOrd="5" destOrd="0" presId="urn:microsoft.com/office/officeart/2005/8/layout/vList2"/>
    <dgm:cxn modelId="{EFE6EADB-5AE3-714E-87D8-D7F0C71480FD}" type="presParOf" srcId="{C3397DE4-DDD4-1C43-A3BE-D20EA3816B2F}" destId="{F4EB3A96-AF6F-E846-9865-4515A22413B6}" srcOrd="6" destOrd="0" presId="urn:microsoft.com/office/officeart/2005/8/layout/vList2"/>
    <dgm:cxn modelId="{FAF3D2CE-DCD1-2847-A7CF-82A4ECA7F1D9}" type="presParOf" srcId="{C3397DE4-DDD4-1C43-A3BE-D20EA3816B2F}" destId="{9D84737B-4B71-524B-B1C4-0BCDB649D616}" srcOrd="7" destOrd="0" presId="urn:microsoft.com/office/officeart/2005/8/layout/vList2"/>
    <dgm:cxn modelId="{1F6F4868-8C11-C145-AB31-D00FFA9F7FE3}" type="presParOf" srcId="{C3397DE4-DDD4-1C43-A3BE-D20EA3816B2F}" destId="{9EC2C50B-D8C1-4E4D-819E-21AF9D764CB3}" srcOrd="8" destOrd="0" presId="urn:microsoft.com/office/officeart/2005/8/layout/vList2"/>
    <dgm:cxn modelId="{48F78D6B-DF52-BA47-856B-F1F589AAAD73}" type="presParOf" srcId="{C3397DE4-DDD4-1C43-A3BE-D20EA3816B2F}" destId="{23745582-1BC5-F84D-B134-272C755690F1}" srcOrd="9" destOrd="0" presId="urn:microsoft.com/office/officeart/2005/8/layout/vList2"/>
    <dgm:cxn modelId="{725CFE24-AC53-A441-99A2-E103222632DA}" type="presParOf" srcId="{C3397DE4-DDD4-1C43-A3BE-D20EA3816B2F}" destId="{463581E2-990D-6B4E-A475-3F161F8C393D}" srcOrd="10" destOrd="0" presId="urn:microsoft.com/office/officeart/2005/8/layout/vList2"/>
    <dgm:cxn modelId="{245963A5-E0D4-6C4D-9783-651BAFA569FF}" type="presParOf" srcId="{C3397DE4-DDD4-1C43-A3BE-D20EA3816B2F}" destId="{F3F1BD2D-D302-2743-BBA1-4A822324B033}" srcOrd="11" destOrd="0" presId="urn:microsoft.com/office/officeart/2005/8/layout/vList2"/>
    <dgm:cxn modelId="{A8A440EE-BDAA-7C48-B850-E16EBBD19A7B}" type="presParOf" srcId="{C3397DE4-DDD4-1C43-A3BE-D20EA3816B2F}" destId="{AE9E6BFF-FB80-2642-8152-DD725ECED54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88D6DE-C2E0-4A58-AF60-4FDF7656DB1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F407EE-D9C8-4B63-B883-069D3B68407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Abuse</a:t>
          </a:r>
        </a:p>
      </dgm:t>
    </dgm:pt>
    <dgm:pt modelId="{75B64697-C5C8-46AB-BFB2-F940ADD8BE4E}" type="parTrans" cxnId="{DA2E15D0-D6B8-4516-88EA-15A9893EBE63}">
      <dgm:prSet/>
      <dgm:spPr/>
      <dgm:t>
        <a:bodyPr/>
        <a:lstStyle/>
        <a:p>
          <a:endParaRPr lang="en-US"/>
        </a:p>
      </dgm:t>
    </dgm:pt>
    <dgm:pt modelId="{2249BEA4-0ABE-4D20-8179-95F44A21ED66}" type="sibTrans" cxnId="{DA2E15D0-D6B8-4516-88EA-15A9893EBE63}">
      <dgm:prSet/>
      <dgm:spPr/>
      <dgm:t>
        <a:bodyPr/>
        <a:lstStyle/>
        <a:p>
          <a:endParaRPr lang="en-US"/>
        </a:p>
      </dgm:t>
    </dgm:pt>
    <dgm:pt modelId="{4954BCDB-BEDF-4DCE-8D47-17C26535F5F5}">
      <dgm:prSet/>
      <dgm:spPr/>
      <dgm:t>
        <a:bodyPr/>
        <a:lstStyle/>
        <a:p>
          <a:r>
            <a:rPr lang="en-US" dirty="0"/>
            <a:t>Emotional Abuse</a:t>
          </a:r>
        </a:p>
      </dgm:t>
    </dgm:pt>
    <dgm:pt modelId="{1A198CD3-15BD-4FA5-8B17-E199A40952F4}" type="parTrans" cxnId="{5C830B8E-B250-419F-8821-C8485219EE06}">
      <dgm:prSet/>
      <dgm:spPr/>
      <dgm:t>
        <a:bodyPr/>
        <a:lstStyle/>
        <a:p>
          <a:endParaRPr lang="en-US"/>
        </a:p>
      </dgm:t>
    </dgm:pt>
    <dgm:pt modelId="{AC96B9BB-522B-412A-84B5-C3181B193008}" type="sibTrans" cxnId="{5C830B8E-B250-419F-8821-C8485219EE06}">
      <dgm:prSet/>
      <dgm:spPr/>
      <dgm:t>
        <a:bodyPr/>
        <a:lstStyle/>
        <a:p>
          <a:endParaRPr lang="en-US"/>
        </a:p>
      </dgm:t>
    </dgm:pt>
    <dgm:pt modelId="{7903DD3B-E89C-429D-A147-89B0A9AF1FFC}">
      <dgm:prSet/>
      <dgm:spPr/>
      <dgm:t>
        <a:bodyPr/>
        <a:lstStyle/>
        <a:p>
          <a:r>
            <a:rPr lang="en-US" dirty="0"/>
            <a:t>Physical Abuse</a:t>
          </a:r>
        </a:p>
      </dgm:t>
    </dgm:pt>
    <dgm:pt modelId="{DF8A2F39-2D11-47A5-A455-3A3581027A10}" type="parTrans" cxnId="{B2618653-D093-4D50-B7B7-E3AC38F2F62B}">
      <dgm:prSet/>
      <dgm:spPr/>
      <dgm:t>
        <a:bodyPr/>
        <a:lstStyle/>
        <a:p>
          <a:endParaRPr lang="en-US"/>
        </a:p>
      </dgm:t>
    </dgm:pt>
    <dgm:pt modelId="{73BA8442-E5D0-452A-AACD-A4BB69CD24D7}" type="sibTrans" cxnId="{B2618653-D093-4D50-B7B7-E3AC38F2F62B}">
      <dgm:prSet/>
      <dgm:spPr/>
      <dgm:t>
        <a:bodyPr/>
        <a:lstStyle/>
        <a:p>
          <a:endParaRPr lang="en-US"/>
        </a:p>
      </dgm:t>
    </dgm:pt>
    <dgm:pt modelId="{1CBB8415-B281-48CD-9AE7-46B2A3FCBFCF}">
      <dgm:prSet/>
      <dgm:spPr/>
      <dgm:t>
        <a:bodyPr/>
        <a:lstStyle/>
        <a:p>
          <a:r>
            <a:rPr lang="en-US" dirty="0"/>
            <a:t>Sexual Abuse</a:t>
          </a:r>
        </a:p>
      </dgm:t>
    </dgm:pt>
    <dgm:pt modelId="{CE661986-DDF4-47F1-A93B-3046ABFD443E}" type="parTrans" cxnId="{88C03CC2-76BB-425E-BC11-D3B91EFBE45D}">
      <dgm:prSet/>
      <dgm:spPr/>
      <dgm:t>
        <a:bodyPr/>
        <a:lstStyle/>
        <a:p>
          <a:endParaRPr lang="en-US"/>
        </a:p>
      </dgm:t>
    </dgm:pt>
    <dgm:pt modelId="{6AC23356-BA29-46D8-98ED-8BB7D9F63A11}" type="sibTrans" cxnId="{88C03CC2-76BB-425E-BC11-D3B91EFBE45D}">
      <dgm:prSet/>
      <dgm:spPr/>
      <dgm:t>
        <a:bodyPr/>
        <a:lstStyle/>
        <a:p>
          <a:endParaRPr lang="en-US"/>
        </a:p>
      </dgm:t>
    </dgm:pt>
    <dgm:pt modelId="{B8C3AFD4-DAF9-45B3-A8AF-95F40063DDA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Neglect</a:t>
          </a:r>
        </a:p>
      </dgm:t>
    </dgm:pt>
    <dgm:pt modelId="{A5CE9B5A-2496-4D9F-9C8F-E87F648F0DE0}" type="parTrans" cxnId="{E2B708C1-5D5C-444E-8ED6-8177B4903A89}">
      <dgm:prSet/>
      <dgm:spPr/>
      <dgm:t>
        <a:bodyPr/>
        <a:lstStyle/>
        <a:p>
          <a:endParaRPr lang="en-US"/>
        </a:p>
      </dgm:t>
    </dgm:pt>
    <dgm:pt modelId="{7F375199-982C-429E-945D-9F4EFA3BF0D4}" type="sibTrans" cxnId="{E2B708C1-5D5C-444E-8ED6-8177B4903A89}">
      <dgm:prSet/>
      <dgm:spPr/>
      <dgm:t>
        <a:bodyPr/>
        <a:lstStyle/>
        <a:p>
          <a:endParaRPr lang="en-US"/>
        </a:p>
      </dgm:t>
    </dgm:pt>
    <dgm:pt modelId="{2B63FBE5-829A-43A3-B31C-BDBC1F64332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Emotional Neglect</a:t>
          </a:r>
        </a:p>
      </dgm:t>
    </dgm:pt>
    <dgm:pt modelId="{43A44EAF-0F61-409B-8B33-11B5B3C3681F}" type="parTrans" cxnId="{641E0B1F-68CC-47C8-8C9B-291EC7E23E67}">
      <dgm:prSet/>
      <dgm:spPr/>
      <dgm:t>
        <a:bodyPr/>
        <a:lstStyle/>
        <a:p>
          <a:endParaRPr lang="en-US"/>
        </a:p>
      </dgm:t>
    </dgm:pt>
    <dgm:pt modelId="{F7BB615F-F429-4EB1-828B-732907C8896C}" type="sibTrans" cxnId="{641E0B1F-68CC-47C8-8C9B-291EC7E23E67}">
      <dgm:prSet/>
      <dgm:spPr/>
      <dgm:t>
        <a:bodyPr/>
        <a:lstStyle/>
        <a:p>
          <a:endParaRPr lang="en-US"/>
        </a:p>
      </dgm:t>
    </dgm:pt>
    <dgm:pt modelId="{9772C0E6-D1E6-4520-838D-28FE672383D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Physical Neglect</a:t>
          </a:r>
        </a:p>
      </dgm:t>
    </dgm:pt>
    <dgm:pt modelId="{4EB8BD0E-28AE-44FE-BD5E-6E578BEAE047}" type="parTrans" cxnId="{76F3646F-B04F-46D3-8396-DFCE576AF982}">
      <dgm:prSet/>
      <dgm:spPr/>
      <dgm:t>
        <a:bodyPr/>
        <a:lstStyle/>
        <a:p>
          <a:endParaRPr lang="en-US"/>
        </a:p>
      </dgm:t>
    </dgm:pt>
    <dgm:pt modelId="{1B7CF220-F9FC-4981-AC63-C9A5A7133DC7}" type="sibTrans" cxnId="{76F3646F-B04F-46D3-8396-DFCE576AF982}">
      <dgm:prSet/>
      <dgm:spPr/>
      <dgm:t>
        <a:bodyPr/>
        <a:lstStyle/>
        <a:p>
          <a:endParaRPr lang="en-US"/>
        </a:p>
      </dgm:t>
    </dgm:pt>
    <dgm:pt modelId="{7EF1C91A-A327-484B-A937-8583B418700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Household Dysfunction</a:t>
          </a:r>
        </a:p>
      </dgm:t>
    </dgm:pt>
    <dgm:pt modelId="{36253A43-761F-4D5E-BFEC-D806EE595BB3}" type="parTrans" cxnId="{16BC9F7C-618D-40BE-9B9B-008AA460C953}">
      <dgm:prSet/>
      <dgm:spPr/>
      <dgm:t>
        <a:bodyPr/>
        <a:lstStyle/>
        <a:p>
          <a:endParaRPr lang="en-US"/>
        </a:p>
      </dgm:t>
    </dgm:pt>
    <dgm:pt modelId="{0B506DED-F44F-4C23-B58F-42E846F1A91E}" type="sibTrans" cxnId="{16BC9F7C-618D-40BE-9B9B-008AA460C953}">
      <dgm:prSet/>
      <dgm:spPr/>
      <dgm:t>
        <a:bodyPr/>
        <a:lstStyle/>
        <a:p>
          <a:endParaRPr lang="en-US"/>
        </a:p>
      </dgm:t>
    </dgm:pt>
    <dgm:pt modelId="{E8223981-5335-4145-AFC9-2481FD8876E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Loss of a Parent</a:t>
          </a:r>
        </a:p>
      </dgm:t>
    </dgm:pt>
    <dgm:pt modelId="{28D09431-D1CB-4A7B-8014-6527852C06A2}" type="parTrans" cxnId="{DCD9D72F-8225-4CBA-B75C-4E1BDCE20B11}">
      <dgm:prSet/>
      <dgm:spPr/>
      <dgm:t>
        <a:bodyPr/>
        <a:lstStyle/>
        <a:p>
          <a:endParaRPr lang="en-US"/>
        </a:p>
      </dgm:t>
    </dgm:pt>
    <dgm:pt modelId="{5477B792-FF39-4C24-8FC8-E1E8998FD11A}" type="sibTrans" cxnId="{DCD9D72F-8225-4CBA-B75C-4E1BDCE20B11}">
      <dgm:prSet/>
      <dgm:spPr/>
      <dgm:t>
        <a:bodyPr/>
        <a:lstStyle/>
        <a:p>
          <a:endParaRPr lang="en-US"/>
        </a:p>
      </dgm:t>
    </dgm:pt>
    <dgm:pt modelId="{892B6D05-818C-4D83-A8F3-F1C48A4D1D2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Household Substance Abuse</a:t>
          </a:r>
        </a:p>
      </dgm:t>
    </dgm:pt>
    <dgm:pt modelId="{349308A2-B198-49CC-941B-2669EF47C1D6}" type="parTrans" cxnId="{F037F32C-64E2-476A-A032-06C1D2295263}">
      <dgm:prSet/>
      <dgm:spPr/>
      <dgm:t>
        <a:bodyPr/>
        <a:lstStyle/>
        <a:p>
          <a:endParaRPr lang="en-US"/>
        </a:p>
      </dgm:t>
    </dgm:pt>
    <dgm:pt modelId="{8E82F00C-51B0-40CC-966B-98EF27DE1E56}" type="sibTrans" cxnId="{F037F32C-64E2-476A-A032-06C1D2295263}">
      <dgm:prSet/>
      <dgm:spPr/>
      <dgm:t>
        <a:bodyPr/>
        <a:lstStyle/>
        <a:p>
          <a:endParaRPr lang="en-US"/>
        </a:p>
      </dgm:t>
    </dgm:pt>
    <dgm:pt modelId="{205DD7CE-8B43-4662-BFB1-4BB8B017767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Household Mental Illness</a:t>
          </a:r>
        </a:p>
      </dgm:t>
    </dgm:pt>
    <dgm:pt modelId="{96AF6EE3-0D53-4C24-AECE-1AF303BA08E3}" type="parTrans" cxnId="{C942DC3F-33B2-4AF1-BC82-ACD7D4FF5BD2}">
      <dgm:prSet/>
      <dgm:spPr/>
      <dgm:t>
        <a:bodyPr/>
        <a:lstStyle/>
        <a:p>
          <a:endParaRPr lang="en-US"/>
        </a:p>
      </dgm:t>
    </dgm:pt>
    <dgm:pt modelId="{850F63EE-6CA5-4228-8866-CA575B31B169}" type="sibTrans" cxnId="{C942DC3F-33B2-4AF1-BC82-ACD7D4FF5BD2}">
      <dgm:prSet/>
      <dgm:spPr/>
      <dgm:t>
        <a:bodyPr/>
        <a:lstStyle/>
        <a:p>
          <a:endParaRPr lang="en-US"/>
        </a:p>
      </dgm:t>
    </dgm:pt>
    <dgm:pt modelId="{8CC22304-C8B3-4357-8EE0-3F78732A6AC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Household Incarceration</a:t>
          </a:r>
        </a:p>
      </dgm:t>
    </dgm:pt>
    <dgm:pt modelId="{D606C7F2-284A-4EDD-8C52-85D4BD8EDBBE}" type="parTrans" cxnId="{2796F094-B4A6-489C-9A29-ED20F4280C99}">
      <dgm:prSet/>
      <dgm:spPr/>
      <dgm:t>
        <a:bodyPr/>
        <a:lstStyle/>
        <a:p>
          <a:endParaRPr lang="en-US"/>
        </a:p>
      </dgm:t>
    </dgm:pt>
    <dgm:pt modelId="{1506FE7A-D6E9-4367-A516-23EE0A326E9F}" type="sibTrans" cxnId="{2796F094-B4A6-489C-9A29-ED20F4280C99}">
      <dgm:prSet/>
      <dgm:spPr/>
      <dgm:t>
        <a:bodyPr/>
        <a:lstStyle/>
        <a:p>
          <a:endParaRPr lang="en-US"/>
        </a:p>
      </dgm:t>
    </dgm:pt>
    <dgm:pt modelId="{099B8D9F-16A2-BC45-9472-A64F23D0636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Witness to Domestic Violence</a:t>
          </a:r>
        </a:p>
      </dgm:t>
    </dgm:pt>
    <dgm:pt modelId="{DDBDC642-C903-0C41-820E-71D21650D73B}" type="parTrans" cxnId="{9371D810-3EB6-7F46-BACE-FA741D900644}">
      <dgm:prSet/>
      <dgm:spPr/>
      <dgm:t>
        <a:bodyPr/>
        <a:lstStyle/>
        <a:p>
          <a:endParaRPr lang="en-US"/>
        </a:p>
      </dgm:t>
    </dgm:pt>
    <dgm:pt modelId="{924C385F-4EFA-6442-8AF7-4A1F98D824E8}" type="sibTrans" cxnId="{9371D810-3EB6-7F46-BACE-FA741D900644}">
      <dgm:prSet/>
      <dgm:spPr/>
      <dgm:t>
        <a:bodyPr/>
        <a:lstStyle/>
        <a:p>
          <a:endParaRPr lang="en-US"/>
        </a:p>
      </dgm:t>
    </dgm:pt>
    <dgm:pt modelId="{652BE16C-3F78-5A4B-BA4F-2644392C3773}" type="pres">
      <dgm:prSet presAssocID="{1488D6DE-C2E0-4A58-AF60-4FDF7656DB1D}" presName="linear" presStyleCnt="0">
        <dgm:presLayoutVars>
          <dgm:animLvl val="lvl"/>
          <dgm:resizeHandles val="exact"/>
        </dgm:presLayoutVars>
      </dgm:prSet>
      <dgm:spPr/>
    </dgm:pt>
    <dgm:pt modelId="{3A871211-C14D-1847-83D6-64942BA5790C}" type="pres">
      <dgm:prSet presAssocID="{E1F407EE-D9C8-4B63-B883-069D3B68407C}" presName="parentText" presStyleLbl="node1" presStyleIdx="0" presStyleCnt="3" custScaleY="100000">
        <dgm:presLayoutVars>
          <dgm:chMax val="0"/>
          <dgm:bulletEnabled val="1"/>
        </dgm:presLayoutVars>
      </dgm:prSet>
      <dgm:spPr/>
    </dgm:pt>
    <dgm:pt modelId="{689F4F63-1336-2046-BBE9-6A09D7EEB476}" type="pres">
      <dgm:prSet presAssocID="{E1F407EE-D9C8-4B63-B883-069D3B68407C}" presName="childText" presStyleLbl="revTx" presStyleIdx="0" presStyleCnt="3">
        <dgm:presLayoutVars>
          <dgm:bulletEnabled val="1"/>
        </dgm:presLayoutVars>
      </dgm:prSet>
      <dgm:spPr/>
    </dgm:pt>
    <dgm:pt modelId="{15B4866A-FF99-C149-A406-EBE68FDD0E30}" type="pres">
      <dgm:prSet presAssocID="{B8C3AFD4-DAF9-45B3-A8AF-95F40063DD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E17E87-0BA9-5645-A084-3B4C990FD4BC}" type="pres">
      <dgm:prSet presAssocID="{B8C3AFD4-DAF9-45B3-A8AF-95F40063DDA0}" presName="childText" presStyleLbl="revTx" presStyleIdx="1" presStyleCnt="3">
        <dgm:presLayoutVars>
          <dgm:bulletEnabled val="1"/>
        </dgm:presLayoutVars>
      </dgm:prSet>
      <dgm:spPr/>
    </dgm:pt>
    <dgm:pt modelId="{C178E031-2004-424D-885B-586FEFF81DB1}" type="pres">
      <dgm:prSet presAssocID="{7EF1C91A-A327-484B-A937-8583B418700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944CF4F-066A-7C47-A357-5300570012F6}" type="pres">
      <dgm:prSet presAssocID="{7EF1C91A-A327-484B-A937-8583B418700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B76010B-8ED5-3D4A-9FF9-0839D005C50A}" type="presOf" srcId="{4954BCDB-BEDF-4DCE-8D47-17C26535F5F5}" destId="{689F4F63-1336-2046-BBE9-6A09D7EEB476}" srcOrd="0" destOrd="0" presId="urn:microsoft.com/office/officeart/2005/8/layout/vList2"/>
    <dgm:cxn modelId="{9371D810-3EB6-7F46-BACE-FA741D900644}" srcId="{7EF1C91A-A327-484B-A937-8583B418700A}" destId="{099B8D9F-16A2-BC45-9472-A64F23D06362}" srcOrd="1" destOrd="0" parTransId="{DDBDC642-C903-0C41-820E-71D21650D73B}" sibTransId="{924C385F-4EFA-6442-8AF7-4A1F98D824E8}"/>
    <dgm:cxn modelId="{641E0B1F-68CC-47C8-8C9B-291EC7E23E67}" srcId="{B8C3AFD4-DAF9-45B3-A8AF-95F40063DDA0}" destId="{2B63FBE5-829A-43A3-B31C-BDBC1F643322}" srcOrd="0" destOrd="0" parTransId="{43A44EAF-0F61-409B-8B33-11B5B3C3681F}" sibTransId="{F7BB615F-F429-4EB1-828B-732907C8896C}"/>
    <dgm:cxn modelId="{C2887023-19B8-9F48-9C11-0FE8A0DD5269}" type="presOf" srcId="{E1F407EE-D9C8-4B63-B883-069D3B68407C}" destId="{3A871211-C14D-1847-83D6-64942BA5790C}" srcOrd="0" destOrd="0" presId="urn:microsoft.com/office/officeart/2005/8/layout/vList2"/>
    <dgm:cxn modelId="{E9C90829-2B38-6F42-8D41-FA7EAA7D355D}" type="presOf" srcId="{8CC22304-C8B3-4357-8EE0-3F78732A6AC1}" destId="{D944CF4F-066A-7C47-A357-5300570012F6}" srcOrd="0" destOrd="4" presId="urn:microsoft.com/office/officeart/2005/8/layout/vList2"/>
    <dgm:cxn modelId="{8E19FD2B-85E8-4F4F-BD71-E0346BB7B51F}" type="presOf" srcId="{1488D6DE-C2E0-4A58-AF60-4FDF7656DB1D}" destId="{652BE16C-3F78-5A4B-BA4F-2644392C3773}" srcOrd="0" destOrd="0" presId="urn:microsoft.com/office/officeart/2005/8/layout/vList2"/>
    <dgm:cxn modelId="{F037F32C-64E2-476A-A032-06C1D2295263}" srcId="{7EF1C91A-A327-484B-A937-8583B418700A}" destId="{892B6D05-818C-4D83-A8F3-F1C48A4D1D22}" srcOrd="2" destOrd="0" parTransId="{349308A2-B198-49CC-941B-2669EF47C1D6}" sibTransId="{8E82F00C-51B0-40CC-966B-98EF27DE1E56}"/>
    <dgm:cxn modelId="{DCD9D72F-8225-4CBA-B75C-4E1BDCE20B11}" srcId="{7EF1C91A-A327-484B-A937-8583B418700A}" destId="{E8223981-5335-4145-AFC9-2481FD8876E3}" srcOrd="0" destOrd="0" parTransId="{28D09431-D1CB-4A7B-8014-6527852C06A2}" sibTransId="{5477B792-FF39-4C24-8FC8-E1E8998FD11A}"/>
    <dgm:cxn modelId="{C942DC3F-33B2-4AF1-BC82-ACD7D4FF5BD2}" srcId="{7EF1C91A-A327-484B-A937-8583B418700A}" destId="{205DD7CE-8B43-4662-BFB1-4BB8B0177674}" srcOrd="3" destOrd="0" parTransId="{96AF6EE3-0D53-4C24-AECE-1AF303BA08E3}" sibTransId="{850F63EE-6CA5-4228-8866-CA575B31B169}"/>
    <dgm:cxn modelId="{D0F6D04A-6EFB-6549-A862-8D632DF65CD6}" type="presOf" srcId="{1CBB8415-B281-48CD-9AE7-46B2A3FCBFCF}" destId="{689F4F63-1336-2046-BBE9-6A09D7EEB476}" srcOrd="0" destOrd="2" presId="urn:microsoft.com/office/officeart/2005/8/layout/vList2"/>
    <dgm:cxn modelId="{C0AEC550-34AB-284A-B758-1D40EA00E4BE}" type="presOf" srcId="{099B8D9F-16A2-BC45-9472-A64F23D06362}" destId="{D944CF4F-066A-7C47-A357-5300570012F6}" srcOrd="0" destOrd="1" presId="urn:microsoft.com/office/officeart/2005/8/layout/vList2"/>
    <dgm:cxn modelId="{B2618653-D093-4D50-B7B7-E3AC38F2F62B}" srcId="{E1F407EE-D9C8-4B63-B883-069D3B68407C}" destId="{7903DD3B-E89C-429D-A147-89B0A9AF1FFC}" srcOrd="1" destOrd="0" parTransId="{DF8A2F39-2D11-47A5-A455-3A3581027A10}" sibTransId="{73BA8442-E5D0-452A-AACD-A4BB69CD24D7}"/>
    <dgm:cxn modelId="{76F3646F-B04F-46D3-8396-DFCE576AF982}" srcId="{B8C3AFD4-DAF9-45B3-A8AF-95F40063DDA0}" destId="{9772C0E6-D1E6-4520-838D-28FE672383D6}" srcOrd="1" destOrd="0" parTransId="{4EB8BD0E-28AE-44FE-BD5E-6E578BEAE047}" sibTransId="{1B7CF220-F9FC-4981-AC63-C9A5A7133DC7}"/>
    <dgm:cxn modelId="{16BC9F7C-618D-40BE-9B9B-008AA460C953}" srcId="{1488D6DE-C2E0-4A58-AF60-4FDF7656DB1D}" destId="{7EF1C91A-A327-484B-A937-8583B418700A}" srcOrd="2" destOrd="0" parTransId="{36253A43-761F-4D5E-BFEC-D806EE595BB3}" sibTransId="{0B506DED-F44F-4C23-B58F-42E846F1A91E}"/>
    <dgm:cxn modelId="{5C830B8E-B250-419F-8821-C8485219EE06}" srcId="{E1F407EE-D9C8-4B63-B883-069D3B68407C}" destId="{4954BCDB-BEDF-4DCE-8D47-17C26535F5F5}" srcOrd="0" destOrd="0" parTransId="{1A198CD3-15BD-4FA5-8B17-E199A40952F4}" sibTransId="{AC96B9BB-522B-412A-84B5-C3181B193008}"/>
    <dgm:cxn modelId="{2796F094-B4A6-489C-9A29-ED20F4280C99}" srcId="{7EF1C91A-A327-484B-A937-8583B418700A}" destId="{8CC22304-C8B3-4357-8EE0-3F78732A6AC1}" srcOrd="4" destOrd="0" parTransId="{D606C7F2-284A-4EDD-8C52-85D4BD8EDBBE}" sibTransId="{1506FE7A-D6E9-4367-A516-23EE0A326E9F}"/>
    <dgm:cxn modelId="{8BEC6C99-5D04-1E4C-8EFC-5176B2592D9E}" type="presOf" srcId="{7903DD3B-E89C-429D-A147-89B0A9AF1FFC}" destId="{689F4F63-1336-2046-BBE9-6A09D7EEB476}" srcOrd="0" destOrd="1" presId="urn:microsoft.com/office/officeart/2005/8/layout/vList2"/>
    <dgm:cxn modelId="{9B3ACBA3-129E-4844-86B4-924A3BBC31CC}" type="presOf" srcId="{9772C0E6-D1E6-4520-838D-28FE672383D6}" destId="{27E17E87-0BA9-5645-A084-3B4C990FD4BC}" srcOrd="0" destOrd="1" presId="urn:microsoft.com/office/officeart/2005/8/layout/vList2"/>
    <dgm:cxn modelId="{C35750B7-49FE-E94F-A5B9-317624D8C72D}" type="presOf" srcId="{2B63FBE5-829A-43A3-B31C-BDBC1F643322}" destId="{27E17E87-0BA9-5645-A084-3B4C990FD4BC}" srcOrd="0" destOrd="0" presId="urn:microsoft.com/office/officeart/2005/8/layout/vList2"/>
    <dgm:cxn modelId="{E2B708C1-5D5C-444E-8ED6-8177B4903A89}" srcId="{1488D6DE-C2E0-4A58-AF60-4FDF7656DB1D}" destId="{B8C3AFD4-DAF9-45B3-A8AF-95F40063DDA0}" srcOrd="1" destOrd="0" parTransId="{A5CE9B5A-2496-4D9F-9C8F-E87F648F0DE0}" sibTransId="{7F375199-982C-429E-945D-9F4EFA3BF0D4}"/>
    <dgm:cxn modelId="{88C03CC2-76BB-425E-BC11-D3B91EFBE45D}" srcId="{E1F407EE-D9C8-4B63-B883-069D3B68407C}" destId="{1CBB8415-B281-48CD-9AE7-46B2A3FCBFCF}" srcOrd="2" destOrd="0" parTransId="{CE661986-DDF4-47F1-A93B-3046ABFD443E}" sibTransId="{6AC23356-BA29-46D8-98ED-8BB7D9F63A11}"/>
    <dgm:cxn modelId="{DB635BC4-861E-B84F-8BF4-3C3835B56D9A}" type="presOf" srcId="{7EF1C91A-A327-484B-A937-8583B418700A}" destId="{C178E031-2004-424D-885B-586FEFF81DB1}" srcOrd="0" destOrd="0" presId="urn:microsoft.com/office/officeart/2005/8/layout/vList2"/>
    <dgm:cxn modelId="{DA2E15D0-D6B8-4516-88EA-15A9893EBE63}" srcId="{1488D6DE-C2E0-4A58-AF60-4FDF7656DB1D}" destId="{E1F407EE-D9C8-4B63-B883-069D3B68407C}" srcOrd="0" destOrd="0" parTransId="{75B64697-C5C8-46AB-BFB2-F940ADD8BE4E}" sibTransId="{2249BEA4-0ABE-4D20-8179-95F44A21ED66}"/>
    <dgm:cxn modelId="{D5C572D3-2877-5A40-AC36-7E324CF68B9D}" type="presOf" srcId="{B8C3AFD4-DAF9-45B3-A8AF-95F40063DDA0}" destId="{15B4866A-FF99-C149-A406-EBE68FDD0E30}" srcOrd="0" destOrd="0" presId="urn:microsoft.com/office/officeart/2005/8/layout/vList2"/>
    <dgm:cxn modelId="{EABF4DE2-D520-904E-9E86-DDDA1039569E}" type="presOf" srcId="{E8223981-5335-4145-AFC9-2481FD8876E3}" destId="{D944CF4F-066A-7C47-A357-5300570012F6}" srcOrd="0" destOrd="0" presId="urn:microsoft.com/office/officeart/2005/8/layout/vList2"/>
    <dgm:cxn modelId="{9D141CEE-120D-7247-9A3D-54C490C0D6BC}" type="presOf" srcId="{205DD7CE-8B43-4662-BFB1-4BB8B0177674}" destId="{D944CF4F-066A-7C47-A357-5300570012F6}" srcOrd="0" destOrd="3" presId="urn:microsoft.com/office/officeart/2005/8/layout/vList2"/>
    <dgm:cxn modelId="{DB1A8BF0-2BA9-FA4B-A5E5-5729C57A24AA}" type="presOf" srcId="{892B6D05-818C-4D83-A8F3-F1C48A4D1D22}" destId="{D944CF4F-066A-7C47-A357-5300570012F6}" srcOrd="0" destOrd="2" presId="urn:microsoft.com/office/officeart/2005/8/layout/vList2"/>
    <dgm:cxn modelId="{DADD873D-E67F-154B-BD9E-04D88F95179F}" type="presParOf" srcId="{652BE16C-3F78-5A4B-BA4F-2644392C3773}" destId="{3A871211-C14D-1847-83D6-64942BA5790C}" srcOrd="0" destOrd="0" presId="urn:microsoft.com/office/officeart/2005/8/layout/vList2"/>
    <dgm:cxn modelId="{4C25F134-9993-304F-8F7C-44CCAA90129C}" type="presParOf" srcId="{652BE16C-3F78-5A4B-BA4F-2644392C3773}" destId="{689F4F63-1336-2046-BBE9-6A09D7EEB476}" srcOrd="1" destOrd="0" presId="urn:microsoft.com/office/officeart/2005/8/layout/vList2"/>
    <dgm:cxn modelId="{0C630AEB-7122-9843-ABEC-7C531EB7C9BF}" type="presParOf" srcId="{652BE16C-3F78-5A4B-BA4F-2644392C3773}" destId="{15B4866A-FF99-C149-A406-EBE68FDD0E30}" srcOrd="2" destOrd="0" presId="urn:microsoft.com/office/officeart/2005/8/layout/vList2"/>
    <dgm:cxn modelId="{70D86942-35E5-5A4C-A71E-869DE509B2DC}" type="presParOf" srcId="{652BE16C-3F78-5A4B-BA4F-2644392C3773}" destId="{27E17E87-0BA9-5645-A084-3B4C990FD4BC}" srcOrd="3" destOrd="0" presId="urn:microsoft.com/office/officeart/2005/8/layout/vList2"/>
    <dgm:cxn modelId="{B4806163-CD32-CE47-AD8F-0A8B84154ED8}" type="presParOf" srcId="{652BE16C-3F78-5A4B-BA4F-2644392C3773}" destId="{C178E031-2004-424D-885B-586FEFF81DB1}" srcOrd="4" destOrd="0" presId="urn:microsoft.com/office/officeart/2005/8/layout/vList2"/>
    <dgm:cxn modelId="{7063FF32-F3F8-6448-924D-6BF2BB1D3758}" type="presParOf" srcId="{652BE16C-3F78-5A4B-BA4F-2644392C3773}" destId="{D944CF4F-066A-7C47-A357-5300570012F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03CAFB3-0759-452F-80C3-1FF33E95966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9E6BA0-2376-4F0F-A938-A9DABBDCE57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More likely to parent using authoritarian or permissive styles</a:t>
          </a:r>
        </a:p>
      </dgm:t>
    </dgm:pt>
    <dgm:pt modelId="{73547C02-F9EB-49EF-85DE-D6C1AB62FEFD}" type="parTrans" cxnId="{4A82384E-06EF-47D8-9A1C-F1A613EC79D5}">
      <dgm:prSet/>
      <dgm:spPr/>
      <dgm:t>
        <a:bodyPr/>
        <a:lstStyle/>
        <a:p>
          <a:endParaRPr lang="en-US"/>
        </a:p>
      </dgm:t>
    </dgm:pt>
    <dgm:pt modelId="{31DD1C8D-E661-458F-B7DE-D0D077733010}" type="sibTrans" cxnId="{4A82384E-06EF-47D8-9A1C-F1A613EC79D5}">
      <dgm:prSet/>
      <dgm:spPr/>
      <dgm:t>
        <a:bodyPr/>
        <a:lstStyle/>
        <a:p>
          <a:endParaRPr lang="en-US"/>
        </a:p>
      </dgm:t>
    </dgm:pt>
    <dgm:pt modelId="{49AB2EC0-9690-4B19-BF2A-672706314C0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increased child maltreatment, </a:t>
          </a:r>
        </a:p>
      </dgm:t>
    </dgm:pt>
    <dgm:pt modelId="{F81511B6-7641-4F5D-9DEB-88951EE07506}" type="parTrans" cxnId="{DFB733A2-231D-4F16-AA7B-D7AAC2D1317E}">
      <dgm:prSet/>
      <dgm:spPr/>
      <dgm:t>
        <a:bodyPr/>
        <a:lstStyle/>
        <a:p>
          <a:endParaRPr lang="en-US"/>
        </a:p>
      </dgm:t>
    </dgm:pt>
    <dgm:pt modelId="{549E834E-0A35-4E27-A30D-BB81D6B1F9CA}" type="sibTrans" cxnId="{DFB733A2-231D-4F16-AA7B-D7AAC2D1317E}">
      <dgm:prSet/>
      <dgm:spPr/>
      <dgm:t>
        <a:bodyPr/>
        <a:lstStyle/>
        <a:p>
          <a:endParaRPr lang="en-US"/>
        </a:p>
      </dgm:t>
    </dgm:pt>
    <dgm:pt modelId="{65F59C93-27E3-46B8-AE17-A5F38BD98EBE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linked to lack of school readiness and behavior problems</a:t>
          </a:r>
        </a:p>
      </dgm:t>
    </dgm:pt>
    <dgm:pt modelId="{7ED8B47D-4D08-4327-91FB-2C0C35882648}" type="parTrans" cxnId="{C0FCF1EA-4ED3-4110-B014-665F621F9851}">
      <dgm:prSet/>
      <dgm:spPr/>
      <dgm:t>
        <a:bodyPr/>
        <a:lstStyle/>
        <a:p>
          <a:endParaRPr lang="en-US"/>
        </a:p>
      </dgm:t>
    </dgm:pt>
    <dgm:pt modelId="{5A40787C-426D-45B7-B33C-5AE88593DA1E}" type="sibTrans" cxnId="{C0FCF1EA-4ED3-4110-B014-665F621F9851}">
      <dgm:prSet/>
      <dgm:spPr/>
      <dgm:t>
        <a:bodyPr/>
        <a:lstStyle/>
        <a:p>
          <a:endParaRPr lang="en-US"/>
        </a:p>
      </dgm:t>
    </dgm:pt>
    <dgm:pt modelId="{BDE01926-E6D5-45B7-B53C-451618438A5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Parents have greater challenge modulating stress and helping children adapt to life stressors</a:t>
          </a:r>
        </a:p>
      </dgm:t>
    </dgm:pt>
    <dgm:pt modelId="{01E5A957-8D64-45A6-9742-79E6277FA419}" type="parTrans" cxnId="{EC8B08C5-7DD0-4C63-BC02-9585FE8AF883}">
      <dgm:prSet/>
      <dgm:spPr/>
      <dgm:t>
        <a:bodyPr/>
        <a:lstStyle/>
        <a:p>
          <a:endParaRPr lang="en-US"/>
        </a:p>
      </dgm:t>
    </dgm:pt>
    <dgm:pt modelId="{05147685-A541-4453-B3F7-19CC60546517}" type="sibTrans" cxnId="{EC8B08C5-7DD0-4C63-BC02-9585FE8AF883}">
      <dgm:prSet/>
      <dgm:spPr/>
      <dgm:t>
        <a:bodyPr/>
        <a:lstStyle/>
        <a:p>
          <a:endParaRPr lang="en-US"/>
        </a:p>
      </dgm:t>
    </dgm:pt>
    <dgm:pt modelId="{1BFC9616-F5A0-F044-86F1-C043F8DA9E0C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increased punitive response</a:t>
          </a:r>
        </a:p>
      </dgm:t>
    </dgm:pt>
    <dgm:pt modelId="{AE94E35A-EF9D-5D42-81AC-658607C580DB}" type="parTrans" cxnId="{D7B328FF-C36F-BC4E-8F83-D02F51F44420}">
      <dgm:prSet/>
      <dgm:spPr/>
    </dgm:pt>
    <dgm:pt modelId="{0696123E-5AF8-F64C-AC68-0AD802F4964D}" type="sibTrans" cxnId="{D7B328FF-C36F-BC4E-8F83-D02F51F44420}">
      <dgm:prSet/>
      <dgm:spPr/>
    </dgm:pt>
    <dgm:pt modelId="{0EC371F6-1CA1-1E46-8093-43022C0249E7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decreased stimulating parent-child interactions</a:t>
          </a:r>
        </a:p>
      </dgm:t>
    </dgm:pt>
    <dgm:pt modelId="{EB4AEB05-AE49-8C48-A08C-FA963C403A5F}" type="parTrans" cxnId="{41729518-3B30-374E-82B7-1E8700EDD5F4}">
      <dgm:prSet/>
      <dgm:spPr/>
    </dgm:pt>
    <dgm:pt modelId="{C18397F4-0A1F-764A-A7AB-28F0778D2111}" type="sibTrans" cxnId="{41729518-3B30-374E-82B7-1E8700EDD5F4}">
      <dgm:prSet/>
      <dgm:spPr/>
    </dgm:pt>
    <dgm:pt modelId="{90ABFC11-42B1-5B4B-B85F-FD44D7D45DBF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increased internalizing and externalizing behaviors in young children</a:t>
          </a:r>
        </a:p>
      </dgm:t>
    </dgm:pt>
    <dgm:pt modelId="{81B027C9-884D-2E4B-AFB5-2A80C0B14BCD}" type="parTrans" cxnId="{3E018F63-EAEE-5F40-A960-60FEAEABB67B}">
      <dgm:prSet/>
      <dgm:spPr/>
    </dgm:pt>
    <dgm:pt modelId="{24C418A6-0AC6-7B41-80F8-8F9A9A91FE03}" type="sibTrans" cxnId="{3E018F63-EAEE-5F40-A960-60FEAEABB67B}">
      <dgm:prSet/>
      <dgm:spPr/>
    </dgm:pt>
    <dgm:pt modelId="{C3397DE4-DDD4-1C43-A3BE-D20EA3816B2F}" type="pres">
      <dgm:prSet presAssocID="{203CAFB3-0759-452F-80C3-1FF33E959666}" presName="linear" presStyleCnt="0">
        <dgm:presLayoutVars>
          <dgm:animLvl val="lvl"/>
          <dgm:resizeHandles val="exact"/>
        </dgm:presLayoutVars>
      </dgm:prSet>
      <dgm:spPr/>
    </dgm:pt>
    <dgm:pt modelId="{93A3AE9D-15C2-9D48-B931-872629D70FED}" type="pres">
      <dgm:prSet presAssocID="{BDE01926-E6D5-45B7-B53C-451618438A5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C344E0E-83BE-2E49-9771-743764C4AD7A}" type="pres">
      <dgm:prSet presAssocID="{05147685-A541-4453-B3F7-19CC60546517}" presName="spacer" presStyleCnt="0"/>
      <dgm:spPr/>
    </dgm:pt>
    <dgm:pt modelId="{23DCEBE7-A25E-0C4B-999C-411E544F298A}" type="pres">
      <dgm:prSet presAssocID="{FF9E6BA0-2376-4F0F-A938-A9DABBDCE57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3D27589-4C96-454F-89E7-259E833E28F9}" type="pres">
      <dgm:prSet presAssocID="{31DD1C8D-E661-458F-B7DE-D0D077733010}" presName="spacer" presStyleCnt="0"/>
      <dgm:spPr/>
    </dgm:pt>
    <dgm:pt modelId="{7742DD6D-2ADD-784A-9128-6288A8F84C32}" type="pres">
      <dgm:prSet presAssocID="{49AB2EC0-9690-4B19-BF2A-672706314C0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A78AF73-390B-1D4E-91BB-362378E50ACD}" type="pres">
      <dgm:prSet presAssocID="{549E834E-0A35-4E27-A30D-BB81D6B1F9CA}" presName="spacer" presStyleCnt="0"/>
      <dgm:spPr/>
    </dgm:pt>
    <dgm:pt modelId="{F4EB3A96-AF6F-E846-9865-4515A22413B6}" type="pres">
      <dgm:prSet presAssocID="{1BFC9616-F5A0-F044-86F1-C043F8DA9E0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D84737B-4B71-524B-B1C4-0BCDB649D616}" type="pres">
      <dgm:prSet presAssocID="{0696123E-5AF8-F64C-AC68-0AD802F4964D}" presName="spacer" presStyleCnt="0"/>
      <dgm:spPr/>
    </dgm:pt>
    <dgm:pt modelId="{9EC2C50B-D8C1-4E4D-819E-21AF9D764CB3}" type="pres">
      <dgm:prSet presAssocID="{0EC371F6-1CA1-1E46-8093-43022C0249E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3745582-1BC5-F84D-B134-272C755690F1}" type="pres">
      <dgm:prSet presAssocID="{C18397F4-0A1F-764A-A7AB-28F0778D2111}" presName="spacer" presStyleCnt="0"/>
      <dgm:spPr/>
    </dgm:pt>
    <dgm:pt modelId="{463581E2-990D-6B4E-A475-3F161F8C393D}" type="pres">
      <dgm:prSet presAssocID="{90ABFC11-42B1-5B4B-B85F-FD44D7D45DB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3F1BD2D-D302-2743-BBA1-4A822324B033}" type="pres">
      <dgm:prSet presAssocID="{24C418A6-0AC6-7B41-80F8-8F9A9A91FE03}" presName="spacer" presStyleCnt="0"/>
      <dgm:spPr/>
    </dgm:pt>
    <dgm:pt modelId="{AE9E6BFF-FB80-2642-8152-DD725ECED54F}" type="pres">
      <dgm:prSet presAssocID="{65F59C93-27E3-46B8-AE17-A5F38BD98EB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1729518-3B30-374E-82B7-1E8700EDD5F4}" srcId="{203CAFB3-0759-452F-80C3-1FF33E959666}" destId="{0EC371F6-1CA1-1E46-8093-43022C0249E7}" srcOrd="4" destOrd="0" parTransId="{EB4AEB05-AE49-8C48-A08C-FA963C403A5F}" sibTransId="{C18397F4-0A1F-764A-A7AB-28F0778D2111}"/>
    <dgm:cxn modelId="{8755AD2E-E257-FD46-883B-4BFC9A12E7B7}" type="presOf" srcId="{65F59C93-27E3-46B8-AE17-A5F38BD98EBE}" destId="{AE9E6BFF-FB80-2642-8152-DD725ECED54F}" srcOrd="0" destOrd="0" presId="urn:microsoft.com/office/officeart/2005/8/layout/vList2"/>
    <dgm:cxn modelId="{32D5553F-2E8E-4746-8D7C-15A1FC32C5E2}" type="presOf" srcId="{0EC371F6-1CA1-1E46-8093-43022C0249E7}" destId="{9EC2C50B-D8C1-4E4D-819E-21AF9D764CB3}" srcOrd="0" destOrd="0" presId="urn:microsoft.com/office/officeart/2005/8/layout/vList2"/>
    <dgm:cxn modelId="{6DF3A241-970B-8E4D-8470-5B30FA0786E1}" type="presOf" srcId="{203CAFB3-0759-452F-80C3-1FF33E959666}" destId="{C3397DE4-DDD4-1C43-A3BE-D20EA3816B2F}" srcOrd="0" destOrd="0" presId="urn:microsoft.com/office/officeart/2005/8/layout/vList2"/>
    <dgm:cxn modelId="{4A82384E-06EF-47D8-9A1C-F1A613EC79D5}" srcId="{203CAFB3-0759-452F-80C3-1FF33E959666}" destId="{FF9E6BA0-2376-4F0F-A938-A9DABBDCE57A}" srcOrd="1" destOrd="0" parTransId="{73547C02-F9EB-49EF-85DE-D6C1AB62FEFD}" sibTransId="{31DD1C8D-E661-458F-B7DE-D0D077733010}"/>
    <dgm:cxn modelId="{F7B71558-B56A-694F-8868-7695E4CA9E72}" type="presOf" srcId="{1BFC9616-F5A0-F044-86F1-C043F8DA9E0C}" destId="{F4EB3A96-AF6F-E846-9865-4515A22413B6}" srcOrd="0" destOrd="0" presId="urn:microsoft.com/office/officeart/2005/8/layout/vList2"/>
    <dgm:cxn modelId="{3E018F63-EAEE-5F40-A960-60FEAEABB67B}" srcId="{203CAFB3-0759-452F-80C3-1FF33E959666}" destId="{90ABFC11-42B1-5B4B-B85F-FD44D7D45DBF}" srcOrd="5" destOrd="0" parTransId="{81B027C9-884D-2E4B-AFB5-2A80C0B14BCD}" sibTransId="{24C418A6-0AC6-7B41-80F8-8F9A9A91FE03}"/>
    <dgm:cxn modelId="{F4F27479-B15B-2D4C-9535-9C27C3E0523D}" type="presOf" srcId="{90ABFC11-42B1-5B4B-B85F-FD44D7D45DBF}" destId="{463581E2-990D-6B4E-A475-3F161F8C393D}" srcOrd="0" destOrd="0" presId="urn:microsoft.com/office/officeart/2005/8/layout/vList2"/>
    <dgm:cxn modelId="{DFB733A2-231D-4F16-AA7B-D7AAC2D1317E}" srcId="{203CAFB3-0759-452F-80C3-1FF33E959666}" destId="{49AB2EC0-9690-4B19-BF2A-672706314C0A}" srcOrd="2" destOrd="0" parTransId="{F81511B6-7641-4F5D-9DEB-88951EE07506}" sibTransId="{549E834E-0A35-4E27-A30D-BB81D6B1F9CA}"/>
    <dgm:cxn modelId="{EC8B08C5-7DD0-4C63-BC02-9585FE8AF883}" srcId="{203CAFB3-0759-452F-80C3-1FF33E959666}" destId="{BDE01926-E6D5-45B7-B53C-451618438A5A}" srcOrd="0" destOrd="0" parTransId="{01E5A957-8D64-45A6-9742-79E6277FA419}" sibTransId="{05147685-A541-4453-B3F7-19CC60546517}"/>
    <dgm:cxn modelId="{33101DD3-3FEB-B443-A98C-30541AE42AAA}" type="presOf" srcId="{FF9E6BA0-2376-4F0F-A938-A9DABBDCE57A}" destId="{23DCEBE7-A25E-0C4B-999C-411E544F298A}" srcOrd="0" destOrd="0" presId="urn:microsoft.com/office/officeart/2005/8/layout/vList2"/>
    <dgm:cxn modelId="{C0FCF1EA-4ED3-4110-B014-665F621F9851}" srcId="{203CAFB3-0759-452F-80C3-1FF33E959666}" destId="{65F59C93-27E3-46B8-AE17-A5F38BD98EBE}" srcOrd="6" destOrd="0" parTransId="{7ED8B47D-4D08-4327-91FB-2C0C35882648}" sibTransId="{5A40787C-426D-45B7-B33C-5AE88593DA1E}"/>
    <dgm:cxn modelId="{9AC424FA-537D-FF4B-8425-7C1FB4E802F2}" type="presOf" srcId="{BDE01926-E6D5-45B7-B53C-451618438A5A}" destId="{93A3AE9D-15C2-9D48-B931-872629D70FED}" srcOrd="0" destOrd="0" presId="urn:microsoft.com/office/officeart/2005/8/layout/vList2"/>
    <dgm:cxn modelId="{0D7FBDFA-7F29-FF4E-8722-6A1B8950816D}" type="presOf" srcId="{49AB2EC0-9690-4B19-BF2A-672706314C0A}" destId="{7742DD6D-2ADD-784A-9128-6288A8F84C32}" srcOrd="0" destOrd="0" presId="urn:microsoft.com/office/officeart/2005/8/layout/vList2"/>
    <dgm:cxn modelId="{D7B328FF-C36F-BC4E-8F83-D02F51F44420}" srcId="{203CAFB3-0759-452F-80C3-1FF33E959666}" destId="{1BFC9616-F5A0-F044-86F1-C043F8DA9E0C}" srcOrd="3" destOrd="0" parTransId="{AE94E35A-EF9D-5D42-81AC-658607C580DB}" sibTransId="{0696123E-5AF8-F64C-AC68-0AD802F4964D}"/>
    <dgm:cxn modelId="{329D2198-5FC8-D041-A2EF-2B09E5582F4E}" type="presParOf" srcId="{C3397DE4-DDD4-1C43-A3BE-D20EA3816B2F}" destId="{93A3AE9D-15C2-9D48-B931-872629D70FED}" srcOrd="0" destOrd="0" presId="urn:microsoft.com/office/officeart/2005/8/layout/vList2"/>
    <dgm:cxn modelId="{B7B71E8F-2060-0E40-A8C1-14968FCDC931}" type="presParOf" srcId="{C3397DE4-DDD4-1C43-A3BE-D20EA3816B2F}" destId="{4C344E0E-83BE-2E49-9771-743764C4AD7A}" srcOrd="1" destOrd="0" presId="urn:microsoft.com/office/officeart/2005/8/layout/vList2"/>
    <dgm:cxn modelId="{222A8C58-31FD-EA4D-B8B9-872EAB112561}" type="presParOf" srcId="{C3397DE4-DDD4-1C43-A3BE-D20EA3816B2F}" destId="{23DCEBE7-A25E-0C4B-999C-411E544F298A}" srcOrd="2" destOrd="0" presId="urn:microsoft.com/office/officeart/2005/8/layout/vList2"/>
    <dgm:cxn modelId="{BA42CEA3-2716-2544-8C2D-F078117A4217}" type="presParOf" srcId="{C3397DE4-DDD4-1C43-A3BE-D20EA3816B2F}" destId="{E3D27589-4C96-454F-89E7-259E833E28F9}" srcOrd="3" destOrd="0" presId="urn:microsoft.com/office/officeart/2005/8/layout/vList2"/>
    <dgm:cxn modelId="{8F458720-40C3-1E45-92CF-CC200D77521F}" type="presParOf" srcId="{C3397DE4-DDD4-1C43-A3BE-D20EA3816B2F}" destId="{7742DD6D-2ADD-784A-9128-6288A8F84C32}" srcOrd="4" destOrd="0" presId="urn:microsoft.com/office/officeart/2005/8/layout/vList2"/>
    <dgm:cxn modelId="{BD41E47C-43E4-4046-B051-AB1CB1921A6D}" type="presParOf" srcId="{C3397DE4-DDD4-1C43-A3BE-D20EA3816B2F}" destId="{6A78AF73-390B-1D4E-91BB-362378E50ACD}" srcOrd="5" destOrd="0" presId="urn:microsoft.com/office/officeart/2005/8/layout/vList2"/>
    <dgm:cxn modelId="{EFE6EADB-5AE3-714E-87D8-D7F0C71480FD}" type="presParOf" srcId="{C3397DE4-DDD4-1C43-A3BE-D20EA3816B2F}" destId="{F4EB3A96-AF6F-E846-9865-4515A22413B6}" srcOrd="6" destOrd="0" presId="urn:microsoft.com/office/officeart/2005/8/layout/vList2"/>
    <dgm:cxn modelId="{FAF3D2CE-DCD1-2847-A7CF-82A4ECA7F1D9}" type="presParOf" srcId="{C3397DE4-DDD4-1C43-A3BE-D20EA3816B2F}" destId="{9D84737B-4B71-524B-B1C4-0BCDB649D616}" srcOrd="7" destOrd="0" presId="urn:microsoft.com/office/officeart/2005/8/layout/vList2"/>
    <dgm:cxn modelId="{1F6F4868-8C11-C145-AB31-D00FFA9F7FE3}" type="presParOf" srcId="{C3397DE4-DDD4-1C43-A3BE-D20EA3816B2F}" destId="{9EC2C50B-D8C1-4E4D-819E-21AF9D764CB3}" srcOrd="8" destOrd="0" presId="urn:microsoft.com/office/officeart/2005/8/layout/vList2"/>
    <dgm:cxn modelId="{48F78D6B-DF52-BA47-856B-F1F589AAAD73}" type="presParOf" srcId="{C3397DE4-DDD4-1C43-A3BE-D20EA3816B2F}" destId="{23745582-1BC5-F84D-B134-272C755690F1}" srcOrd="9" destOrd="0" presId="urn:microsoft.com/office/officeart/2005/8/layout/vList2"/>
    <dgm:cxn modelId="{725CFE24-AC53-A441-99A2-E103222632DA}" type="presParOf" srcId="{C3397DE4-DDD4-1C43-A3BE-D20EA3816B2F}" destId="{463581E2-990D-6B4E-A475-3F161F8C393D}" srcOrd="10" destOrd="0" presId="urn:microsoft.com/office/officeart/2005/8/layout/vList2"/>
    <dgm:cxn modelId="{245963A5-E0D4-6C4D-9783-651BAFA569FF}" type="presParOf" srcId="{C3397DE4-DDD4-1C43-A3BE-D20EA3816B2F}" destId="{F3F1BD2D-D302-2743-BBA1-4A822324B033}" srcOrd="11" destOrd="0" presId="urn:microsoft.com/office/officeart/2005/8/layout/vList2"/>
    <dgm:cxn modelId="{A8A440EE-BDAA-7C48-B850-E16EBBD19A7B}" type="presParOf" srcId="{C3397DE4-DDD4-1C43-A3BE-D20EA3816B2F}" destId="{AE9E6BFF-FB80-2642-8152-DD725ECED54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03CAFB3-0759-452F-80C3-1FF33E95966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9E6BA0-2376-4F0F-A938-A9DABBDCE57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More likely to parent using authoritarian or permissive styles</a:t>
          </a:r>
        </a:p>
      </dgm:t>
    </dgm:pt>
    <dgm:pt modelId="{73547C02-F9EB-49EF-85DE-D6C1AB62FEFD}" type="parTrans" cxnId="{4A82384E-06EF-47D8-9A1C-F1A613EC79D5}">
      <dgm:prSet/>
      <dgm:spPr/>
      <dgm:t>
        <a:bodyPr/>
        <a:lstStyle/>
        <a:p>
          <a:endParaRPr lang="en-US"/>
        </a:p>
      </dgm:t>
    </dgm:pt>
    <dgm:pt modelId="{31DD1C8D-E661-458F-B7DE-D0D077733010}" type="sibTrans" cxnId="{4A82384E-06EF-47D8-9A1C-F1A613EC79D5}">
      <dgm:prSet/>
      <dgm:spPr/>
      <dgm:t>
        <a:bodyPr/>
        <a:lstStyle/>
        <a:p>
          <a:endParaRPr lang="en-US"/>
        </a:p>
      </dgm:t>
    </dgm:pt>
    <dgm:pt modelId="{49AB2EC0-9690-4B19-BF2A-672706314C0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increased child maltreatment, </a:t>
          </a:r>
        </a:p>
      </dgm:t>
    </dgm:pt>
    <dgm:pt modelId="{F81511B6-7641-4F5D-9DEB-88951EE07506}" type="parTrans" cxnId="{DFB733A2-231D-4F16-AA7B-D7AAC2D1317E}">
      <dgm:prSet/>
      <dgm:spPr/>
      <dgm:t>
        <a:bodyPr/>
        <a:lstStyle/>
        <a:p>
          <a:endParaRPr lang="en-US"/>
        </a:p>
      </dgm:t>
    </dgm:pt>
    <dgm:pt modelId="{549E834E-0A35-4E27-A30D-BB81D6B1F9CA}" type="sibTrans" cxnId="{DFB733A2-231D-4F16-AA7B-D7AAC2D1317E}">
      <dgm:prSet/>
      <dgm:spPr/>
      <dgm:t>
        <a:bodyPr/>
        <a:lstStyle/>
        <a:p>
          <a:endParaRPr lang="en-US"/>
        </a:p>
      </dgm:t>
    </dgm:pt>
    <dgm:pt modelId="{65F59C93-27E3-46B8-AE17-A5F38BD98EBE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linked to lack of school readiness and behavior problems</a:t>
          </a:r>
        </a:p>
      </dgm:t>
    </dgm:pt>
    <dgm:pt modelId="{7ED8B47D-4D08-4327-91FB-2C0C35882648}" type="parTrans" cxnId="{C0FCF1EA-4ED3-4110-B014-665F621F9851}">
      <dgm:prSet/>
      <dgm:spPr/>
      <dgm:t>
        <a:bodyPr/>
        <a:lstStyle/>
        <a:p>
          <a:endParaRPr lang="en-US"/>
        </a:p>
      </dgm:t>
    </dgm:pt>
    <dgm:pt modelId="{5A40787C-426D-45B7-B33C-5AE88593DA1E}" type="sibTrans" cxnId="{C0FCF1EA-4ED3-4110-B014-665F621F9851}">
      <dgm:prSet/>
      <dgm:spPr/>
      <dgm:t>
        <a:bodyPr/>
        <a:lstStyle/>
        <a:p>
          <a:endParaRPr lang="en-US"/>
        </a:p>
      </dgm:t>
    </dgm:pt>
    <dgm:pt modelId="{BDE01926-E6D5-45B7-B53C-451618438A5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Parents have greater challenge modulating stress and helping children adapt to life stressors</a:t>
          </a:r>
        </a:p>
      </dgm:t>
    </dgm:pt>
    <dgm:pt modelId="{01E5A957-8D64-45A6-9742-79E6277FA419}" type="parTrans" cxnId="{EC8B08C5-7DD0-4C63-BC02-9585FE8AF883}">
      <dgm:prSet/>
      <dgm:spPr/>
      <dgm:t>
        <a:bodyPr/>
        <a:lstStyle/>
        <a:p>
          <a:endParaRPr lang="en-US"/>
        </a:p>
      </dgm:t>
    </dgm:pt>
    <dgm:pt modelId="{05147685-A541-4453-B3F7-19CC60546517}" type="sibTrans" cxnId="{EC8B08C5-7DD0-4C63-BC02-9585FE8AF883}">
      <dgm:prSet/>
      <dgm:spPr/>
      <dgm:t>
        <a:bodyPr/>
        <a:lstStyle/>
        <a:p>
          <a:endParaRPr lang="en-US"/>
        </a:p>
      </dgm:t>
    </dgm:pt>
    <dgm:pt modelId="{1BFC9616-F5A0-F044-86F1-C043F8DA9E0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increased punitive response</a:t>
          </a:r>
        </a:p>
      </dgm:t>
    </dgm:pt>
    <dgm:pt modelId="{AE94E35A-EF9D-5D42-81AC-658607C580DB}" type="parTrans" cxnId="{D7B328FF-C36F-BC4E-8F83-D02F51F44420}">
      <dgm:prSet/>
      <dgm:spPr/>
    </dgm:pt>
    <dgm:pt modelId="{0696123E-5AF8-F64C-AC68-0AD802F4964D}" type="sibTrans" cxnId="{D7B328FF-C36F-BC4E-8F83-D02F51F44420}">
      <dgm:prSet/>
      <dgm:spPr/>
    </dgm:pt>
    <dgm:pt modelId="{0EC371F6-1CA1-1E46-8093-43022C0249E7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decreased stimulating parent-child interactions</a:t>
          </a:r>
        </a:p>
      </dgm:t>
    </dgm:pt>
    <dgm:pt modelId="{EB4AEB05-AE49-8C48-A08C-FA963C403A5F}" type="parTrans" cxnId="{41729518-3B30-374E-82B7-1E8700EDD5F4}">
      <dgm:prSet/>
      <dgm:spPr/>
    </dgm:pt>
    <dgm:pt modelId="{C18397F4-0A1F-764A-A7AB-28F0778D2111}" type="sibTrans" cxnId="{41729518-3B30-374E-82B7-1E8700EDD5F4}">
      <dgm:prSet/>
      <dgm:spPr/>
    </dgm:pt>
    <dgm:pt modelId="{90ABFC11-42B1-5B4B-B85F-FD44D7D45DBF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increased internalizing and externalizing behaviors in young children</a:t>
          </a:r>
        </a:p>
      </dgm:t>
    </dgm:pt>
    <dgm:pt modelId="{81B027C9-884D-2E4B-AFB5-2A80C0B14BCD}" type="parTrans" cxnId="{3E018F63-EAEE-5F40-A960-60FEAEABB67B}">
      <dgm:prSet/>
      <dgm:spPr/>
    </dgm:pt>
    <dgm:pt modelId="{24C418A6-0AC6-7B41-80F8-8F9A9A91FE03}" type="sibTrans" cxnId="{3E018F63-EAEE-5F40-A960-60FEAEABB67B}">
      <dgm:prSet/>
      <dgm:spPr/>
    </dgm:pt>
    <dgm:pt modelId="{C3397DE4-DDD4-1C43-A3BE-D20EA3816B2F}" type="pres">
      <dgm:prSet presAssocID="{203CAFB3-0759-452F-80C3-1FF33E959666}" presName="linear" presStyleCnt="0">
        <dgm:presLayoutVars>
          <dgm:animLvl val="lvl"/>
          <dgm:resizeHandles val="exact"/>
        </dgm:presLayoutVars>
      </dgm:prSet>
      <dgm:spPr/>
    </dgm:pt>
    <dgm:pt modelId="{93A3AE9D-15C2-9D48-B931-872629D70FED}" type="pres">
      <dgm:prSet presAssocID="{BDE01926-E6D5-45B7-B53C-451618438A5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C344E0E-83BE-2E49-9771-743764C4AD7A}" type="pres">
      <dgm:prSet presAssocID="{05147685-A541-4453-B3F7-19CC60546517}" presName="spacer" presStyleCnt="0"/>
      <dgm:spPr/>
    </dgm:pt>
    <dgm:pt modelId="{23DCEBE7-A25E-0C4B-999C-411E544F298A}" type="pres">
      <dgm:prSet presAssocID="{FF9E6BA0-2376-4F0F-A938-A9DABBDCE57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3D27589-4C96-454F-89E7-259E833E28F9}" type="pres">
      <dgm:prSet presAssocID="{31DD1C8D-E661-458F-B7DE-D0D077733010}" presName="spacer" presStyleCnt="0"/>
      <dgm:spPr/>
    </dgm:pt>
    <dgm:pt modelId="{7742DD6D-2ADD-784A-9128-6288A8F84C32}" type="pres">
      <dgm:prSet presAssocID="{49AB2EC0-9690-4B19-BF2A-672706314C0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A78AF73-390B-1D4E-91BB-362378E50ACD}" type="pres">
      <dgm:prSet presAssocID="{549E834E-0A35-4E27-A30D-BB81D6B1F9CA}" presName="spacer" presStyleCnt="0"/>
      <dgm:spPr/>
    </dgm:pt>
    <dgm:pt modelId="{F4EB3A96-AF6F-E846-9865-4515A22413B6}" type="pres">
      <dgm:prSet presAssocID="{1BFC9616-F5A0-F044-86F1-C043F8DA9E0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D84737B-4B71-524B-B1C4-0BCDB649D616}" type="pres">
      <dgm:prSet presAssocID="{0696123E-5AF8-F64C-AC68-0AD802F4964D}" presName="spacer" presStyleCnt="0"/>
      <dgm:spPr/>
    </dgm:pt>
    <dgm:pt modelId="{9EC2C50B-D8C1-4E4D-819E-21AF9D764CB3}" type="pres">
      <dgm:prSet presAssocID="{0EC371F6-1CA1-1E46-8093-43022C0249E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3745582-1BC5-F84D-B134-272C755690F1}" type="pres">
      <dgm:prSet presAssocID="{C18397F4-0A1F-764A-A7AB-28F0778D2111}" presName="spacer" presStyleCnt="0"/>
      <dgm:spPr/>
    </dgm:pt>
    <dgm:pt modelId="{463581E2-990D-6B4E-A475-3F161F8C393D}" type="pres">
      <dgm:prSet presAssocID="{90ABFC11-42B1-5B4B-B85F-FD44D7D45DB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3F1BD2D-D302-2743-BBA1-4A822324B033}" type="pres">
      <dgm:prSet presAssocID="{24C418A6-0AC6-7B41-80F8-8F9A9A91FE03}" presName="spacer" presStyleCnt="0"/>
      <dgm:spPr/>
    </dgm:pt>
    <dgm:pt modelId="{AE9E6BFF-FB80-2642-8152-DD725ECED54F}" type="pres">
      <dgm:prSet presAssocID="{65F59C93-27E3-46B8-AE17-A5F38BD98EB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1729518-3B30-374E-82B7-1E8700EDD5F4}" srcId="{203CAFB3-0759-452F-80C3-1FF33E959666}" destId="{0EC371F6-1CA1-1E46-8093-43022C0249E7}" srcOrd="4" destOrd="0" parTransId="{EB4AEB05-AE49-8C48-A08C-FA963C403A5F}" sibTransId="{C18397F4-0A1F-764A-A7AB-28F0778D2111}"/>
    <dgm:cxn modelId="{8755AD2E-E257-FD46-883B-4BFC9A12E7B7}" type="presOf" srcId="{65F59C93-27E3-46B8-AE17-A5F38BD98EBE}" destId="{AE9E6BFF-FB80-2642-8152-DD725ECED54F}" srcOrd="0" destOrd="0" presId="urn:microsoft.com/office/officeart/2005/8/layout/vList2"/>
    <dgm:cxn modelId="{32D5553F-2E8E-4746-8D7C-15A1FC32C5E2}" type="presOf" srcId="{0EC371F6-1CA1-1E46-8093-43022C0249E7}" destId="{9EC2C50B-D8C1-4E4D-819E-21AF9D764CB3}" srcOrd="0" destOrd="0" presId="urn:microsoft.com/office/officeart/2005/8/layout/vList2"/>
    <dgm:cxn modelId="{6DF3A241-970B-8E4D-8470-5B30FA0786E1}" type="presOf" srcId="{203CAFB3-0759-452F-80C3-1FF33E959666}" destId="{C3397DE4-DDD4-1C43-A3BE-D20EA3816B2F}" srcOrd="0" destOrd="0" presId="urn:microsoft.com/office/officeart/2005/8/layout/vList2"/>
    <dgm:cxn modelId="{4A82384E-06EF-47D8-9A1C-F1A613EC79D5}" srcId="{203CAFB3-0759-452F-80C3-1FF33E959666}" destId="{FF9E6BA0-2376-4F0F-A938-A9DABBDCE57A}" srcOrd="1" destOrd="0" parTransId="{73547C02-F9EB-49EF-85DE-D6C1AB62FEFD}" sibTransId="{31DD1C8D-E661-458F-B7DE-D0D077733010}"/>
    <dgm:cxn modelId="{F7B71558-B56A-694F-8868-7695E4CA9E72}" type="presOf" srcId="{1BFC9616-F5A0-F044-86F1-C043F8DA9E0C}" destId="{F4EB3A96-AF6F-E846-9865-4515A22413B6}" srcOrd="0" destOrd="0" presId="urn:microsoft.com/office/officeart/2005/8/layout/vList2"/>
    <dgm:cxn modelId="{3E018F63-EAEE-5F40-A960-60FEAEABB67B}" srcId="{203CAFB3-0759-452F-80C3-1FF33E959666}" destId="{90ABFC11-42B1-5B4B-B85F-FD44D7D45DBF}" srcOrd="5" destOrd="0" parTransId="{81B027C9-884D-2E4B-AFB5-2A80C0B14BCD}" sibTransId="{24C418A6-0AC6-7B41-80F8-8F9A9A91FE03}"/>
    <dgm:cxn modelId="{F4F27479-B15B-2D4C-9535-9C27C3E0523D}" type="presOf" srcId="{90ABFC11-42B1-5B4B-B85F-FD44D7D45DBF}" destId="{463581E2-990D-6B4E-A475-3F161F8C393D}" srcOrd="0" destOrd="0" presId="urn:microsoft.com/office/officeart/2005/8/layout/vList2"/>
    <dgm:cxn modelId="{DFB733A2-231D-4F16-AA7B-D7AAC2D1317E}" srcId="{203CAFB3-0759-452F-80C3-1FF33E959666}" destId="{49AB2EC0-9690-4B19-BF2A-672706314C0A}" srcOrd="2" destOrd="0" parTransId="{F81511B6-7641-4F5D-9DEB-88951EE07506}" sibTransId="{549E834E-0A35-4E27-A30D-BB81D6B1F9CA}"/>
    <dgm:cxn modelId="{EC8B08C5-7DD0-4C63-BC02-9585FE8AF883}" srcId="{203CAFB3-0759-452F-80C3-1FF33E959666}" destId="{BDE01926-E6D5-45B7-B53C-451618438A5A}" srcOrd="0" destOrd="0" parTransId="{01E5A957-8D64-45A6-9742-79E6277FA419}" sibTransId="{05147685-A541-4453-B3F7-19CC60546517}"/>
    <dgm:cxn modelId="{33101DD3-3FEB-B443-A98C-30541AE42AAA}" type="presOf" srcId="{FF9E6BA0-2376-4F0F-A938-A9DABBDCE57A}" destId="{23DCEBE7-A25E-0C4B-999C-411E544F298A}" srcOrd="0" destOrd="0" presId="urn:microsoft.com/office/officeart/2005/8/layout/vList2"/>
    <dgm:cxn modelId="{C0FCF1EA-4ED3-4110-B014-665F621F9851}" srcId="{203CAFB3-0759-452F-80C3-1FF33E959666}" destId="{65F59C93-27E3-46B8-AE17-A5F38BD98EBE}" srcOrd="6" destOrd="0" parTransId="{7ED8B47D-4D08-4327-91FB-2C0C35882648}" sibTransId="{5A40787C-426D-45B7-B33C-5AE88593DA1E}"/>
    <dgm:cxn modelId="{9AC424FA-537D-FF4B-8425-7C1FB4E802F2}" type="presOf" srcId="{BDE01926-E6D5-45B7-B53C-451618438A5A}" destId="{93A3AE9D-15C2-9D48-B931-872629D70FED}" srcOrd="0" destOrd="0" presId="urn:microsoft.com/office/officeart/2005/8/layout/vList2"/>
    <dgm:cxn modelId="{0D7FBDFA-7F29-FF4E-8722-6A1B8950816D}" type="presOf" srcId="{49AB2EC0-9690-4B19-BF2A-672706314C0A}" destId="{7742DD6D-2ADD-784A-9128-6288A8F84C32}" srcOrd="0" destOrd="0" presId="urn:microsoft.com/office/officeart/2005/8/layout/vList2"/>
    <dgm:cxn modelId="{D7B328FF-C36F-BC4E-8F83-D02F51F44420}" srcId="{203CAFB3-0759-452F-80C3-1FF33E959666}" destId="{1BFC9616-F5A0-F044-86F1-C043F8DA9E0C}" srcOrd="3" destOrd="0" parTransId="{AE94E35A-EF9D-5D42-81AC-658607C580DB}" sibTransId="{0696123E-5AF8-F64C-AC68-0AD802F4964D}"/>
    <dgm:cxn modelId="{329D2198-5FC8-D041-A2EF-2B09E5582F4E}" type="presParOf" srcId="{C3397DE4-DDD4-1C43-A3BE-D20EA3816B2F}" destId="{93A3AE9D-15C2-9D48-B931-872629D70FED}" srcOrd="0" destOrd="0" presId="urn:microsoft.com/office/officeart/2005/8/layout/vList2"/>
    <dgm:cxn modelId="{B7B71E8F-2060-0E40-A8C1-14968FCDC931}" type="presParOf" srcId="{C3397DE4-DDD4-1C43-A3BE-D20EA3816B2F}" destId="{4C344E0E-83BE-2E49-9771-743764C4AD7A}" srcOrd="1" destOrd="0" presId="urn:microsoft.com/office/officeart/2005/8/layout/vList2"/>
    <dgm:cxn modelId="{222A8C58-31FD-EA4D-B8B9-872EAB112561}" type="presParOf" srcId="{C3397DE4-DDD4-1C43-A3BE-D20EA3816B2F}" destId="{23DCEBE7-A25E-0C4B-999C-411E544F298A}" srcOrd="2" destOrd="0" presId="urn:microsoft.com/office/officeart/2005/8/layout/vList2"/>
    <dgm:cxn modelId="{BA42CEA3-2716-2544-8C2D-F078117A4217}" type="presParOf" srcId="{C3397DE4-DDD4-1C43-A3BE-D20EA3816B2F}" destId="{E3D27589-4C96-454F-89E7-259E833E28F9}" srcOrd="3" destOrd="0" presId="urn:microsoft.com/office/officeart/2005/8/layout/vList2"/>
    <dgm:cxn modelId="{8F458720-40C3-1E45-92CF-CC200D77521F}" type="presParOf" srcId="{C3397DE4-DDD4-1C43-A3BE-D20EA3816B2F}" destId="{7742DD6D-2ADD-784A-9128-6288A8F84C32}" srcOrd="4" destOrd="0" presId="urn:microsoft.com/office/officeart/2005/8/layout/vList2"/>
    <dgm:cxn modelId="{BD41E47C-43E4-4046-B051-AB1CB1921A6D}" type="presParOf" srcId="{C3397DE4-DDD4-1C43-A3BE-D20EA3816B2F}" destId="{6A78AF73-390B-1D4E-91BB-362378E50ACD}" srcOrd="5" destOrd="0" presId="urn:microsoft.com/office/officeart/2005/8/layout/vList2"/>
    <dgm:cxn modelId="{EFE6EADB-5AE3-714E-87D8-D7F0C71480FD}" type="presParOf" srcId="{C3397DE4-DDD4-1C43-A3BE-D20EA3816B2F}" destId="{F4EB3A96-AF6F-E846-9865-4515A22413B6}" srcOrd="6" destOrd="0" presId="urn:microsoft.com/office/officeart/2005/8/layout/vList2"/>
    <dgm:cxn modelId="{FAF3D2CE-DCD1-2847-A7CF-82A4ECA7F1D9}" type="presParOf" srcId="{C3397DE4-DDD4-1C43-A3BE-D20EA3816B2F}" destId="{9D84737B-4B71-524B-B1C4-0BCDB649D616}" srcOrd="7" destOrd="0" presId="urn:microsoft.com/office/officeart/2005/8/layout/vList2"/>
    <dgm:cxn modelId="{1F6F4868-8C11-C145-AB31-D00FFA9F7FE3}" type="presParOf" srcId="{C3397DE4-DDD4-1C43-A3BE-D20EA3816B2F}" destId="{9EC2C50B-D8C1-4E4D-819E-21AF9D764CB3}" srcOrd="8" destOrd="0" presId="urn:microsoft.com/office/officeart/2005/8/layout/vList2"/>
    <dgm:cxn modelId="{48F78D6B-DF52-BA47-856B-F1F589AAAD73}" type="presParOf" srcId="{C3397DE4-DDD4-1C43-A3BE-D20EA3816B2F}" destId="{23745582-1BC5-F84D-B134-272C755690F1}" srcOrd="9" destOrd="0" presId="urn:microsoft.com/office/officeart/2005/8/layout/vList2"/>
    <dgm:cxn modelId="{725CFE24-AC53-A441-99A2-E103222632DA}" type="presParOf" srcId="{C3397DE4-DDD4-1C43-A3BE-D20EA3816B2F}" destId="{463581E2-990D-6B4E-A475-3F161F8C393D}" srcOrd="10" destOrd="0" presId="urn:microsoft.com/office/officeart/2005/8/layout/vList2"/>
    <dgm:cxn modelId="{245963A5-E0D4-6C4D-9783-651BAFA569FF}" type="presParOf" srcId="{C3397DE4-DDD4-1C43-A3BE-D20EA3816B2F}" destId="{F3F1BD2D-D302-2743-BBA1-4A822324B033}" srcOrd="11" destOrd="0" presId="urn:microsoft.com/office/officeart/2005/8/layout/vList2"/>
    <dgm:cxn modelId="{A8A440EE-BDAA-7C48-B850-E16EBBD19A7B}" type="presParOf" srcId="{C3397DE4-DDD4-1C43-A3BE-D20EA3816B2F}" destId="{AE9E6BFF-FB80-2642-8152-DD725ECED54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03CAFB3-0759-452F-80C3-1FF33E95966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9E6BA0-2376-4F0F-A938-A9DABBDCE57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More likely to parent using authoritarian or permissive styles</a:t>
          </a:r>
        </a:p>
      </dgm:t>
    </dgm:pt>
    <dgm:pt modelId="{73547C02-F9EB-49EF-85DE-D6C1AB62FEFD}" type="parTrans" cxnId="{4A82384E-06EF-47D8-9A1C-F1A613EC79D5}">
      <dgm:prSet/>
      <dgm:spPr/>
      <dgm:t>
        <a:bodyPr/>
        <a:lstStyle/>
        <a:p>
          <a:endParaRPr lang="en-US"/>
        </a:p>
      </dgm:t>
    </dgm:pt>
    <dgm:pt modelId="{31DD1C8D-E661-458F-B7DE-D0D077733010}" type="sibTrans" cxnId="{4A82384E-06EF-47D8-9A1C-F1A613EC79D5}">
      <dgm:prSet/>
      <dgm:spPr/>
      <dgm:t>
        <a:bodyPr/>
        <a:lstStyle/>
        <a:p>
          <a:endParaRPr lang="en-US"/>
        </a:p>
      </dgm:t>
    </dgm:pt>
    <dgm:pt modelId="{49AB2EC0-9690-4B19-BF2A-672706314C0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increased child maltreatment, </a:t>
          </a:r>
        </a:p>
      </dgm:t>
    </dgm:pt>
    <dgm:pt modelId="{F81511B6-7641-4F5D-9DEB-88951EE07506}" type="parTrans" cxnId="{DFB733A2-231D-4F16-AA7B-D7AAC2D1317E}">
      <dgm:prSet/>
      <dgm:spPr/>
      <dgm:t>
        <a:bodyPr/>
        <a:lstStyle/>
        <a:p>
          <a:endParaRPr lang="en-US"/>
        </a:p>
      </dgm:t>
    </dgm:pt>
    <dgm:pt modelId="{549E834E-0A35-4E27-A30D-BB81D6B1F9CA}" type="sibTrans" cxnId="{DFB733A2-231D-4F16-AA7B-D7AAC2D1317E}">
      <dgm:prSet/>
      <dgm:spPr/>
      <dgm:t>
        <a:bodyPr/>
        <a:lstStyle/>
        <a:p>
          <a:endParaRPr lang="en-US"/>
        </a:p>
      </dgm:t>
    </dgm:pt>
    <dgm:pt modelId="{65F59C93-27E3-46B8-AE17-A5F38BD98EBE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linked to lack of school readiness and behavior problems</a:t>
          </a:r>
        </a:p>
      </dgm:t>
    </dgm:pt>
    <dgm:pt modelId="{7ED8B47D-4D08-4327-91FB-2C0C35882648}" type="parTrans" cxnId="{C0FCF1EA-4ED3-4110-B014-665F621F9851}">
      <dgm:prSet/>
      <dgm:spPr/>
      <dgm:t>
        <a:bodyPr/>
        <a:lstStyle/>
        <a:p>
          <a:endParaRPr lang="en-US"/>
        </a:p>
      </dgm:t>
    </dgm:pt>
    <dgm:pt modelId="{5A40787C-426D-45B7-B33C-5AE88593DA1E}" type="sibTrans" cxnId="{C0FCF1EA-4ED3-4110-B014-665F621F9851}">
      <dgm:prSet/>
      <dgm:spPr/>
      <dgm:t>
        <a:bodyPr/>
        <a:lstStyle/>
        <a:p>
          <a:endParaRPr lang="en-US"/>
        </a:p>
      </dgm:t>
    </dgm:pt>
    <dgm:pt modelId="{BDE01926-E6D5-45B7-B53C-451618438A5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Parents have greater challenge modulating stress and helping children adapt to life stressors</a:t>
          </a:r>
        </a:p>
      </dgm:t>
    </dgm:pt>
    <dgm:pt modelId="{01E5A957-8D64-45A6-9742-79E6277FA419}" type="parTrans" cxnId="{EC8B08C5-7DD0-4C63-BC02-9585FE8AF883}">
      <dgm:prSet/>
      <dgm:spPr/>
      <dgm:t>
        <a:bodyPr/>
        <a:lstStyle/>
        <a:p>
          <a:endParaRPr lang="en-US"/>
        </a:p>
      </dgm:t>
    </dgm:pt>
    <dgm:pt modelId="{05147685-A541-4453-B3F7-19CC60546517}" type="sibTrans" cxnId="{EC8B08C5-7DD0-4C63-BC02-9585FE8AF883}">
      <dgm:prSet/>
      <dgm:spPr/>
      <dgm:t>
        <a:bodyPr/>
        <a:lstStyle/>
        <a:p>
          <a:endParaRPr lang="en-US"/>
        </a:p>
      </dgm:t>
    </dgm:pt>
    <dgm:pt modelId="{1BFC9616-F5A0-F044-86F1-C043F8DA9E0C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increased punitive response</a:t>
          </a:r>
        </a:p>
      </dgm:t>
    </dgm:pt>
    <dgm:pt modelId="{AE94E35A-EF9D-5D42-81AC-658607C580DB}" type="parTrans" cxnId="{D7B328FF-C36F-BC4E-8F83-D02F51F44420}">
      <dgm:prSet/>
      <dgm:spPr/>
    </dgm:pt>
    <dgm:pt modelId="{0696123E-5AF8-F64C-AC68-0AD802F4964D}" type="sibTrans" cxnId="{D7B328FF-C36F-BC4E-8F83-D02F51F44420}">
      <dgm:prSet/>
      <dgm:spPr/>
    </dgm:pt>
    <dgm:pt modelId="{0EC371F6-1CA1-1E46-8093-43022C0249E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decreased stimulating parent-child interactions</a:t>
          </a:r>
        </a:p>
      </dgm:t>
    </dgm:pt>
    <dgm:pt modelId="{EB4AEB05-AE49-8C48-A08C-FA963C403A5F}" type="parTrans" cxnId="{41729518-3B30-374E-82B7-1E8700EDD5F4}">
      <dgm:prSet/>
      <dgm:spPr/>
    </dgm:pt>
    <dgm:pt modelId="{C18397F4-0A1F-764A-A7AB-28F0778D2111}" type="sibTrans" cxnId="{41729518-3B30-374E-82B7-1E8700EDD5F4}">
      <dgm:prSet/>
      <dgm:spPr/>
    </dgm:pt>
    <dgm:pt modelId="{90ABFC11-42B1-5B4B-B85F-FD44D7D45DBF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increased internalizing and externalizing behaviors in young children</a:t>
          </a:r>
        </a:p>
      </dgm:t>
    </dgm:pt>
    <dgm:pt modelId="{81B027C9-884D-2E4B-AFB5-2A80C0B14BCD}" type="parTrans" cxnId="{3E018F63-EAEE-5F40-A960-60FEAEABB67B}">
      <dgm:prSet/>
      <dgm:spPr/>
    </dgm:pt>
    <dgm:pt modelId="{24C418A6-0AC6-7B41-80F8-8F9A9A91FE03}" type="sibTrans" cxnId="{3E018F63-EAEE-5F40-A960-60FEAEABB67B}">
      <dgm:prSet/>
      <dgm:spPr/>
    </dgm:pt>
    <dgm:pt modelId="{C3397DE4-DDD4-1C43-A3BE-D20EA3816B2F}" type="pres">
      <dgm:prSet presAssocID="{203CAFB3-0759-452F-80C3-1FF33E959666}" presName="linear" presStyleCnt="0">
        <dgm:presLayoutVars>
          <dgm:animLvl val="lvl"/>
          <dgm:resizeHandles val="exact"/>
        </dgm:presLayoutVars>
      </dgm:prSet>
      <dgm:spPr/>
    </dgm:pt>
    <dgm:pt modelId="{93A3AE9D-15C2-9D48-B931-872629D70FED}" type="pres">
      <dgm:prSet presAssocID="{BDE01926-E6D5-45B7-B53C-451618438A5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C344E0E-83BE-2E49-9771-743764C4AD7A}" type="pres">
      <dgm:prSet presAssocID="{05147685-A541-4453-B3F7-19CC60546517}" presName="spacer" presStyleCnt="0"/>
      <dgm:spPr/>
    </dgm:pt>
    <dgm:pt modelId="{23DCEBE7-A25E-0C4B-999C-411E544F298A}" type="pres">
      <dgm:prSet presAssocID="{FF9E6BA0-2376-4F0F-A938-A9DABBDCE57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3D27589-4C96-454F-89E7-259E833E28F9}" type="pres">
      <dgm:prSet presAssocID="{31DD1C8D-E661-458F-B7DE-D0D077733010}" presName="spacer" presStyleCnt="0"/>
      <dgm:spPr/>
    </dgm:pt>
    <dgm:pt modelId="{7742DD6D-2ADD-784A-9128-6288A8F84C32}" type="pres">
      <dgm:prSet presAssocID="{49AB2EC0-9690-4B19-BF2A-672706314C0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A78AF73-390B-1D4E-91BB-362378E50ACD}" type="pres">
      <dgm:prSet presAssocID="{549E834E-0A35-4E27-A30D-BB81D6B1F9CA}" presName="spacer" presStyleCnt="0"/>
      <dgm:spPr/>
    </dgm:pt>
    <dgm:pt modelId="{F4EB3A96-AF6F-E846-9865-4515A22413B6}" type="pres">
      <dgm:prSet presAssocID="{1BFC9616-F5A0-F044-86F1-C043F8DA9E0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D84737B-4B71-524B-B1C4-0BCDB649D616}" type="pres">
      <dgm:prSet presAssocID="{0696123E-5AF8-F64C-AC68-0AD802F4964D}" presName="spacer" presStyleCnt="0"/>
      <dgm:spPr/>
    </dgm:pt>
    <dgm:pt modelId="{9EC2C50B-D8C1-4E4D-819E-21AF9D764CB3}" type="pres">
      <dgm:prSet presAssocID="{0EC371F6-1CA1-1E46-8093-43022C0249E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3745582-1BC5-F84D-B134-272C755690F1}" type="pres">
      <dgm:prSet presAssocID="{C18397F4-0A1F-764A-A7AB-28F0778D2111}" presName="spacer" presStyleCnt="0"/>
      <dgm:spPr/>
    </dgm:pt>
    <dgm:pt modelId="{463581E2-990D-6B4E-A475-3F161F8C393D}" type="pres">
      <dgm:prSet presAssocID="{90ABFC11-42B1-5B4B-B85F-FD44D7D45DB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3F1BD2D-D302-2743-BBA1-4A822324B033}" type="pres">
      <dgm:prSet presAssocID="{24C418A6-0AC6-7B41-80F8-8F9A9A91FE03}" presName="spacer" presStyleCnt="0"/>
      <dgm:spPr/>
    </dgm:pt>
    <dgm:pt modelId="{AE9E6BFF-FB80-2642-8152-DD725ECED54F}" type="pres">
      <dgm:prSet presAssocID="{65F59C93-27E3-46B8-AE17-A5F38BD98EB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1729518-3B30-374E-82B7-1E8700EDD5F4}" srcId="{203CAFB3-0759-452F-80C3-1FF33E959666}" destId="{0EC371F6-1CA1-1E46-8093-43022C0249E7}" srcOrd="4" destOrd="0" parTransId="{EB4AEB05-AE49-8C48-A08C-FA963C403A5F}" sibTransId="{C18397F4-0A1F-764A-A7AB-28F0778D2111}"/>
    <dgm:cxn modelId="{8755AD2E-E257-FD46-883B-4BFC9A12E7B7}" type="presOf" srcId="{65F59C93-27E3-46B8-AE17-A5F38BD98EBE}" destId="{AE9E6BFF-FB80-2642-8152-DD725ECED54F}" srcOrd="0" destOrd="0" presId="urn:microsoft.com/office/officeart/2005/8/layout/vList2"/>
    <dgm:cxn modelId="{32D5553F-2E8E-4746-8D7C-15A1FC32C5E2}" type="presOf" srcId="{0EC371F6-1CA1-1E46-8093-43022C0249E7}" destId="{9EC2C50B-D8C1-4E4D-819E-21AF9D764CB3}" srcOrd="0" destOrd="0" presId="urn:microsoft.com/office/officeart/2005/8/layout/vList2"/>
    <dgm:cxn modelId="{6DF3A241-970B-8E4D-8470-5B30FA0786E1}" type="presOf" srcId="{203CAFB3-0759-452F-80C3-1FF33E959666}" destId="{C3397DE4-DDD4-1C43-A3BE-D20EA3816B2F}" srcOrd="0" destOrd="0" presId="urn:microsoft.com/office/officeart/2005/8/layout/vList2"/>
    <dgm:cxn modelId="{4A82384E-06EF-47D8-9A1C-F1A613EC79D5}" srcId="{203CAFB3-0759-452F-80C3-1FF33E959666}" destId="{FF9E6BA0-2376-4F0F-A938-A9DABBDCE57A}" srcOrd="1" destOrd="0" parTransId="{73547C02-F9EB-49EF-85DE-D6C1AB62FEFD}" sibTransId="{31DD1C8D-E661-458F-B7DE-D0D077733010}"/>
    <dgm:cxn modelId="{F7B71558-B56A-694F-8868-7695E4CA9E72}" type="presOf" srcId="{1BFC9616-F5A0-F044-86F1-C043F8DA9E0C}" destId="{F4EB3A96-AF6F-E846-9865-4515A22413B6}" srcOrd="0" destOrd="0" presId="urn:microsoft.com/office/officeart/2005/8/layout/vList2"/>
    <dgm:cxn modelId="{3E018F63-EAEE-5F40-A960-60FEAEABB67B}" srcId="{203CAFB3-0759-452F-80C3-1FF33E959666}" destId="{90ABFC11-42B1-5B4B-B85F-FD44D7D45DBF}" srcOrd="5" destOrd="0" parTransId="{81B027C9-884D-2E4B-AFB5-2A80C0B14BCD}" sibTransId="{24C418A6-0AC6-7B41-80F8-8F9A9A91FE03}"/>
    <dgm:cxn modelId="{F4F27479-B15B-2D4C-9535-9C27C3E0523D}" type="presOf" srcId="{90ABFC11-42B1-5B4B-B85F-FD44D7D45DBF}" destId="{463581E2-990D-6B4E-A475-3F161F8C393D}" srcOrd="0" destOrd="0" presId="urn:microsoft.com/office/officeart/2005/8/layout/vList2"/>
    <dgm:cxn modelId="{DFB733A2-231D-4F16-AA7B-D7AAC2D1317E}" srcId="{203CAFB3-0759-452F-80C3-1FF33E959666}" destId="{49AB2EC0-9690-4B19-BF2A-672706314C0A}" srcOrd="2" destOrd="0" parTransId="{F81511B6-7641-4F5D-9DEB-88951EE07506}" sibTransId="{549E834E-0A35-4E27-A30D-BB81D6B1F9CA}"/>
    <dgm:cxn modelId="{EC8B08C5-7DD0-4C63-BC02-9585FE8AF883}" srcId="{203CAFB3-0759-452F-80C3-1FF33E959666}" destId="{BDE01926-E6D5-45B7-B53C-451618438A5A}" srcOrd="0" destOrd="0" parTransId="{01E5A957-8D64-45A6-9742-79E6277FA419}" sibTransId="{05147685-A541-4453-B3F7-19CC60546517}"/>
    <dgm:cxn modelId="{33101DD3-3FEB-B443-A98C-30541AE42AAA}" type="presOf" srcId="{FF9E6BA0-2376-4F0F-A938-A9DABBDCE57A}" destId="{23DCEBE7-A25E-0C4B-999C-411E544F298A}" srcOrd="0" destOrd="0" presId="urn:microsoft.com/office/officeart/2005/8/layout/vList2"/>
    <dgm:cxn modelId="{C0FCF1EA-4ED3-4110-B014-665F621F9851}" srcId="{203CAFB3-0759-452F-80C3-1FF33E959666}" destId="{65F59C93-27E3-46B8-AE17-A5F38BD98EBE}" srcOrd="6" destOrd="0" parTransId="{7ED8B47D-4D08-4327-91FB-2C0C35882648}" sibTransId="{5A40787C-426D-45B7-B33C-5AE88593DA1E}"/>
    <dgm:cxn modelId="{9AC424FA-537D-FF4B-8425-7C1FB4E802F2}" type="presOf" srcId="{BDE01926-E6D5-45B7-B53C-451618438A5A}" destId="{93A3AE9D-15C2-9D48-B931-872629D70FED}" srcOrd="0" destOrd="0" presId="urn:microsoft.com/office/officeart/2005/8/layout/vList2"/>
    <dgm:cxn modelId="{0D7FBDFA-7F29-FF4E-8722-6A1B8950816D}" type="presOf" srcId="{49AB2EC0-9690-4B19-BF2A-672706314C0A}" destId="{7742DD6D-2ADD-784A-9128-6288A8F84C32}" srcOrd="0" destOrd="0" presId="urn:microsoft.com/office/officeart/2005/8/layout/vList2"/>
    <dgm:cxn modelId="{D7B328FF-C36F-BC4E-8F83-D02F51F44420}" srcId="{203CAFB3-0759-452F-80C3-1FF33E959666}" destId="{1BFC9616-F5A0-F044-86F1-C043F8DA9E0C}" srcOrd="3" destOrd="0" parTransId="{AE94E35A-EF9D-5D42-81AC-658607C580DB}" sibTransId="{0696123E-5AF8-F64C-AC68-0AD802F4964D}"/>
    <dgm:cxn modelId="{329D2198-5FC8-D041-A2EF-2B09E5582F4E}" type="presParOf" srcId="{C3397DE4-DDD4-1C43-A3BE-D20EA3816B2F}" destId="{93A3AE9D-15C2-9D48-B931-872629D70FED}" srcOrd="0" destOrd="0" presId="urn:microsoft.com/office/officeart/2005/8/layout/vList2"/>
    <dgm:cxn modelId="{B7B71E8F-2060-0E40-A8C1-14968FCDC931}" type="presParOf" srcId="{C3397DE4-DDD4-1C43-A3BE-D20EA3816B2F}" destId="{4C344E0E-83BE-2E49-9771-743764C4AD7A}" srcOrd="1" destOrd="0" presId="urn:microsoft.com/office/officeart/2005/8/layout/vList2"/>
    <dgm:cxn modelId="{222A8C58-31FD-EA4D-B8B9-872EAB112561}" type="presParOf" srcId="{C3397DE4-DDD4-1C43-A3BE-D20EA3816B2F}" destId="{23DCEBE7-A25E-0C4B-999C-411E544F298A}" srcOrd="2" destOrd="0" presId="urn:microsoft.com/office/officeart/2005/8/layout/vList2"/>
    <dgm:cxn modelId="{BA42CEA3-2716-2544-8C2D-F078117A4217}" type="presParOf" srcId="{C3397DE4-DDD4-1C43-A3BE-D20EA3816B2F}" destId="{E3D27589-4C96-454F-89E7-259E833E28F9}" srcOrd="3" destOrd="0" presId="urn:microsoft.com/office/officeart/2005/8/layout/vList2"/>
    <dgm:cxn modelId="{8F458720-40C3-1E45-92CF-CC200D77521F}" type="presParOf" srcId="{C3397DE4-DDD4-1C43-A3BE-D20EA3816B2F}" destId="{7742DD6D-2ADD-784A-9128-6288A8F84C32}" srcOrd="4" destOrd="0" presId="urn:microsoft.com/office/officeart/2005/8/layout/vList2"/>
    <dgm:cxn modelId="{BD41E47C-43E4-4046-B051-AB1CB1921A6D}" type="presParOf" srcId="{C3397DE4-DDD4-1C43-A3BE-D20EA3816B2F}" destId="{6A78AF73-390B-1D4E-91BB-362378E50ACD}" srcOrd="5" destOrd="0" presId="urn:microsoft.com/office/officeart/2005/8/layout/vList2"/>
    <dgm:cxn modelId="{EFE6EADB-5AE3-714E-87D8-D7F0C71480FD}" type="presParOf" srcId="{C3397DE4-DDD4-1C43-A3BE-D20EA3816B2F}" destId="{F4EB3A96-AF6F-E846-9865-4515A22413B6}" srcOrd="6" destOrd="0" presId="urn:microsoft.com/office/officeart/2005/8/layout/vList2"/>
    <dgm:cxn modelId="{FAF3D2CE-DCD1-2847-A7CF-82A4ECA7F1D9}" type="presParOf" srcId="{C3397DE4-DDD4-1C43-A3BE-D20EA3816B2F}" destId="{9D84737B-4B71-524B-B1C4-0BCDB649D616}" srcOrd="7" destOrd="0" presId="urn:microsoft.com/office/officeart/2005/8/layout/vList2"/>
    <dgm:cxn modelId="{1F6F4868-8C11-C145-AB31-D00FFA9F7FE3}" type="presParOf" srcId="{C3397DE4-DDD4-1C43-A3BE-D20EA3816B2F}" destId="{9EC2C50B-D8C1-4E4D-819E-21AF9D764CB3}" srcOrd="8" destOrd="0" presId="urn:microsoft.com/office/officeart/2005/8/layout/vList2"/>
    <dgm:cxn modelId="{48F78D6B-DF52-BA47-856B-F1F589AAAD73}" type="presParOf" srcId="{C3397DE4-DDD4-1C43-A3BE-D20EA3816B2F}" destId="{23745582-1BC5-F84D-B134-272C755690F1}" srcOrd="9" destOrd="0" presId="urn:microsoft.com/office/officeart/2005/8/layout/vList2"/>
    <dgm:cxn modelId="{725CFE24-AC53-A441-99A2-E103222632DA}" type="presParOf" srcId="{C3397DE4-DDD4-1C43-A3BE-D20EA3816B2F}" destId="{463581E2-990D-6B4E-A475-3F161F8C393D}" srcOrd="10" destOrd="0" presId="urn:microsoft.com/office/officeart/2005/8/layout/vList2"/>
    <dgm:cxn modelId="{245963A5-E0D4-6C4D-9783-651BAFA569FF}" type="presParOf" srcId="{C3397DE4-DDD4-1C43-A3BE-D20EA3816B2F}" destId="{F3F1BD2D-D302-2743-BBA1-4A822324B033}" srcOrd="11" destOrd="0" presId="urn:microsoft.com/office/officeart/2005/8/layout/vList2"/>
    <dgm:cxn modelId="{A8A440EE-BDAA-7C48-B850-E16EBBD19A7B}" type="presParOf" srcId="{C3397DE4-DDD4-1C43-A3BE-D20EA3816B2F}" destId="{AE9E6BFF-FB80-2642-8152-DD725ECED54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03CAFB3-0759-452F-80C3-1FF33E95966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9E6BA0-2376-4F0F-A938-A9DABBDCE57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More likely to parent using authoritarian or permissive styles</a:t>
          </a:r>
        </a:p>
      </dgm:t>
    </dgm:pt>
    <dgm:pt modelId="{73547C02-F9EB-49EF-85DE-D6C1AB62FEFD}" type="parTrans" cxnId="{4A82384E-06EF-47D8-9A1C-F1A613EC79D5}">
      <dgm:prSet/>
      <dgm:spPr/>
      <dgm:t>
        <a:bodyPr/>
        <a:lstStyle/>
        <a:p>
          <a:endParaRPr lang="en-US"/>
        </a:p>
      </dgm:t>
    </dgm:pt>
    <dgm:pt modelId="{31DD1C8D-E661-458F-B7DE-D0D077733010}" type="sibTrans" cxnId="{4A82384E-06EF-47D8-9A1C-F1A613EC79D5}">
      <dgm:prSet/>
      <dgm:spPr/>
      <dgm:t>
        <a:bodyPr/>
        <a:lstStyle/>
        <a:p>
          <a:endParaRPr lang="en-US"/>
        </a:p>
      </dgm:t>
    </dgm:pt>
    <dgm:pt modelId="{49AB2EC0-9690-4B19-BF2A-672706314C0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increased child maltreatment, </a:t>
          </a:r>
        </a:p>
      </dgm:t>
    </dgm:pt>
    <dgm:pt modelId="{F81511B6-7641-4F5D-9DEB-88951EE07506}" type="parTrans" cxnId="{DFB733A2-231D-4F16-AA7B-D7AAC2D1317E}">
      <dgm:prSet/>
      <dgm:spPr/>
      <dgm:t>
        <a:bodyPr/>
        <a:lstStyle/>
        <a:p>
          <a:endParaRPr lang="en-US"/>
        </a:p>
      </dgm:t>
    </dgm:pt>
    <dgm:pt modelId="{549E834E-0A35-4E27-A30D-BB81D6B1F9CA}" type="sibTrans" cxnId="{DFB733A2-231D-4F16-AA7B-D7AAC2D1317E}">
      <dgm:prSet/>
      <dgm:spPr/>
      <dgm:t>
        <a:bodyPr/>
        <a:lstStyle/>
        <a:p>
          <a:endParaRPr lang="en-US"/>
        </a:p>
      </dgm:t>
    </dgm:pt>
    <dgm:pt modelId="{65F59C93-27E3-46B8-AE17-A5F38BD98EBE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linked to lack of school readiness and behavior problems</a:t>
          </a:r>
        </a:p>
      </dgm:t>
    </dgm:pt>
    <dgm:pt modelId="{7ED8B47D-4D08-4327-91FB-2C0C35882648}" type="parTrans" cxnId="{C0FCF1EA-4ED3-4110-B014-665F621F9851}">
      <dgm:prSet/>
      <dgm:spPr/>
      <dgm:t>
        <a:bodyPr/>
        <a:lstStyle/>
        <a:p>
          <a:endParaRPr lang="en-US"/>
        </a:p>
      </dgm:t>
    </dgm:pt>
    <dgm:pt modelId="{5A40787C-426D-45B7-B33C-5AE88593DA1E}" type="sibTrans" cxnId="{C0FCF1EA-4ED3-4110-B014-665F621F9851}">
      <dgm:prSet/>
      <dgm:spPr/>
      <dgm:t>
        <a:bodyPr/>
        <a:lstStyle/>
        <a:p>
          <a:endParaRPr lang="en-US"/>
        </a:p>
      </dgm:t>
    </dgm:pt>
    <dgm:pt modelId="{BDE01926-E6D5-45B7-B53C-451618438A5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Parents have greater challenge modulating stress and helping children adapt to life stressors</a:t>
          </a:r>
        </a:p>
      </dgm:t>
    </dgm:pt>
    <dgm:pt modelId="{01E5A957-8D64-45A6-9742-79E6277FA419}" type="parTrans" cxnId="{EC8B08C5-7DD0-4C63-BC02-9585FE8AF883}">
      <dgm:prSet/>
      <dgm:spPr/>
      <dgm:t>
        <a:bodyPr/>
        <a:lstStyle/>
        <a:p>
          <a:endParaRPr lang="en-US"/>
        </a:p>
      </dgm:t>
    </dgm:pt>
    <dgm:pt modelId="{05147685-A541-4453-B3F7-19CC60546517}" type="sibTrans" cxnId="{EC8B08C5-7DD0-4C63-BC02-9585FE8AF883}">
      <dgm:prSet/>
      <dgm:spPr/>
      <dgm:t>
        <a:bodyPr/>
        <a:lstStyle/>
        <a:p>
          <a:endParaRPr lang="en-US"/>
        </a:p>
      </dgm:t>
    </dgm:pt>
    <dgm:pt modelId="{1BFC9616-F5A0-F044-86F1-C043F8DA9E0C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increased punitive response</a:t>
          </a:r>
        </a:p>
      </dgm:t>
    </dgm:pt>
    <dgm:pt modelId="{AE94E35A-EF9D-5D42-81AC-658607C580DB}" type="parTrans" cxnId="{D7B328FF-C36F-BC4E-8F83-D02F51F44420}">
      <dgm:prSet/>
      <dgm:spPr/>
      <dgm:t>
        <a:bodyPr/>
        <a:lstStyle/>
        <a:p>
          <a:endParaRPr lang="en-US"/>
        </a:p>
      </dgm:t>
    </dgm:pt>
    <dgm:pt modelId="{0696123E-5AF8-F64C-AC68-0AD802F4964D}" type="sibTrans" cxnId="{D7B328FF-C36F-BC4E-8F83-D02F51F44420}">
      <dgm:prSet/>
      <dgm:spPr/>
      <dgm:t>
        <a:bodyPr/>
        <a:lstStyle/>
        <a:p>
          <a:endParaRPr lang="en-US"/>
        </a:p>
      </dgm:t>
    </dgm:pt>
    <dgm:pt modelId="{0EC371F6-1CA1-1E46-8093-43022C0249E7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decreased stimulating parent-child interactions</a:t>
          </a:r>
        </a:p>
      </dgm:t>
    </dgm:pt>
    <dgm:pt modelId="{EB4AEB05-AE49-8C48-A08C-FA963C403A5F}" type="parTrans" cxnId="{41729518-3B30-374E-82B7-1E8700EDD5F4}">
      <dgm:prSet/>
      <dgm:spPr/>
      <dgm:t>
        <a:bodyPr/>
        <a:lstStyle/>
        <a:p>
          <a:endParaRPr lang="en-US"/>
        </a:p>
      </dgm:t>
    </dgm:pt>
    <dgm:pt modelId="{C18397F4-0A1F-764A-A7AB-28F0778D2111}" type="sibTrans" cxnId="{41729518-3B30-374E-82B7-1E8700EDD5F4}">
      <dgm:prSet/>
      <dgm:spPr/>
      <dgm:t>
        <a:bodyPr/>
        <a:lstStyle/>
        <a:p>
          <a:endParaRPr lang="en-US"/>
        </a:p>
      </dgm:t>
    </dgm:pt>
    <dgm:pt modelId="{90ABFC11-42B1-5B4B-B85F-FD44D7D45DB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increased internalizing and externalizing behaviors in young children</a:t>
          </a:r>
        </a:p>
      </dgm:t>
    </dgm:pt>
    <dgm:pt modelId="{81B027C9-884D-2E4B-AFB5-2A80C0B14BCD}" type="parTrans" cxnId="{3E018F63-EAEE-5F40-A960-60FEAEABB67B}">
      <dgm:prSet/>
      <dgm:spPr/>
      <dgm:t>
        <a:bodyPr/>
        <a:lstStyle/>
        <a:p>
          <a:endParaRPr lang="en-US"/>
        </a:p>
      </dgm:t>
    </dgm:pt>
    <dgm:pt modelId="{24C418A6-0AC6-7B41-80F8-8F9A9A91FE03}" type="sibTrans" cxnId="{3E018F63-EAEE-5F40-A960-60FEAEABB67B}">
      <dgm:prSet/>
      <dgm:spPr/>
      <dgm:t>
        <a:bodyPr/>
        <a:lstStyle/>
        <a:p>
          <a:endParaRPr lang="en-US"/>
        </a:p>
      </dgm:t>
    </dgm:pt>
    <dgm:pt modelId="{C3397DE4-DDD4-1C43-A3BE-D20EA3816B2F}" type="pres">
      <dgm:prSet presAssocID="{203CAFB3-0759-452F-80C3-1FF33E959666}" presName="linear" presStyleCnt="0">
        <dgm:presLayoutVars>
          <dgm:animLvl val="lvl"/>
          <dgm:resizeHandles val="exact"/>
        </dgm:presLayoutVars>
      </dgm:prSet>
      <dgm:spPr/>
    </dgm:pt>
    <dgm:pt modelId="{93A3AE9D-15C2-9D48-B931-872629D70FED}" type="pres">
      <dgm:prSet presAssocID="{BDE01926-E6D5-45B7-B53C-451618438A5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C344E0E-83BE-2E49-9771-743764C4AD7A}" type="pres">
      <dgm:prSet presAssocID="{05147685-A541-4453-B3F7-19CC60546517}" presName="spacer" presStyleCnt="0"/>
      <dgm:spPr/>
    </dgm:pt>
    <dgm:pt modelId="{23DCEBE7-A25E-0C4B-999C-411E544F298A}" type="pres">
      <dgm:prSet presAssocID="{FF9E6BA0-2376-4F0F-A938-A9DABBDCE57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3D27589-4C96-454F-89E7-259E833E28F9}" type="pres">
      <dgm:prSet presAssocID="{31DD1C8D-E661-458F-B7DE-D0D077733010}" presName="spacer" presStyleCnt="0"/>
      <dgm:spPr/>
    </dgm:pt>
    <dgm:pt modelId="{7742DD6D-2ADD-784A-9128-6288A8F84C32}" type="pres">
      <dgm:prSet presAssocID="{49AB2EC0-9690-4B19-BF2A-672706314C0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A78AF73-390B-1D4E-91BB-362378E50ACD}" type="pres">
      <dgm:prSet presAssocID="{549E834E-0A35-4E27-A30D-BB81D6B1F9CA}" presName="spacer" presStyleCnt="0"/>
      <dgm:spPr/>
    </dgm:pt>
    <dgm:pt modelId="{F4EB3A96-AF6F-E846-9865-4515A22413B6}" type="pres">
      <dgm:prSet presAssocID="{1BFC9616-F5A0-F044-86F1-C043F8DA9E0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D84737B-4B71-524B-B1C4-0BCDB649D616}" type="pres">
      <dgm:prSet presAssocID="{0696123E-5AF8-F64C-AC68-0AD802F4964D}" presName="spacer" presStyleCnt="0"/>
      <dgm:spPr/>
    </dgm:pt>
    <dgm:pt modelId="{9EC2C50B-D8C1-4E4D-819E-21AF9D764CB3}" type="pres">
      <dgm:prSet presAssocID="{0EC371F6-1CA1-1E46-8093-43022C0249E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3745582-1BC5-F84D-B134-272C755690F1}" type="pres">
      <dgm:prSet presAssocID="{C18397F4-0A1F-764A-A7AB-28F0778D2111}" presName="spacer" presStyleCnt="0"/>
      <dgm:spPr/>
    </dgm:pt>
    <dgm:pt modelId="{463581E2-990D-6B4E-A475-3F161F8C393D}" type="pres">
      <dgm:prSet presAssocID="{90ABFC11-42B1-5B4B-B85F-FD44D7D45DB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3F1BD2D-D302-2743-BBA1-4A822324B033}" type="pres">
      <dgm:prSet presAssocID="{24C418A6-0AC6-7B41-80F8-8F9A9A91FE03}" presName="spacer" presStyleCnt="0"/>
      <dgm:spPr/>
    </dgm:pt>
    <dgm:pt modelId="{AE9E6BFF-FB80-2642-8152-DD725ECED54F}" type="pres">
      <dgm:prSet presAssocID="{65F59C93-27E3-46B8-AE17-A5F38BD98EB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1729518-3B30-374E-82B7-1E8700EDD5F4}" srcId="{203CAFB3-0759-452F-80C3-1FF33E959666}" destId="{0EC371F6-1CA1-1E46-8093-43022C0249E7}" srcOrd="4" destOrd="0" parTransId="{EB4AEB05-AE49-8C48-A08C-FA963C403A5F}" sibTransId="{C18397F4-0A1F-764A-A7AB-28F0778D2111}"/>
    <dgm:cxn modelId="{8755AD2E-E257-FD46-883B-4BFC9A12E7B7}" type="presOf" srcId="{65F59C93-27E3-46B8-AE17-A5F38BD98EBE}" destId="{AE9E6BFF-FB80-2642-8152-DD725ECED54F}" srcOrd="0" destOrd="0" presId="urn:microsoft.com/office/officeart/2005/8/layout/vList2"/>
    <dgm:cxn modelId="{32D5553F-2E8E-4746-8D7C-15A1FC32C5E2}" type="presOf" srcId="{0EC371F6-1CA1-1E46-8093-43022C0249E7}" destId="{9EC2C50B-D8C1-4E4D-819E-21AF9D764CB3}" srcOrd="0" destOrd="0" presId="urn:microsoft.com/office/officeart/2005/8/layout/vList2"/>
    <dgm:cxn modelId="{6DF3A241-970B-8E4D-8470-5B30FA0786E1}" type="presOf" srcId="{203CAFB3-0759-452F-80C3-1FF33E959666}" destId="{C3397DE4-DDD4-1C43-A3BE-D20EA3816B2F}" srcOrd="0" destOrd="0" presId="urn:microsoft.com/office/officeart/2005/8/layout/vList2"/>
    <dgm:cxn modelId="{4A82384E-06EF-47D8-9A1C-F1A613EC79D5}" srcId="{203CAFB3-0759-452F-80C3-1FF33E959666}" destId="{FF9E6BA0-2376-4F0F-A938-A9DABBDCE57A}" srcOrd="1" destOrd="0" parTransId="{73547C02-F9EB-49EF-85DE-D6C1AB62FEFD}" sibTransId="{31DD1C8D-E661-458F-B7DE-D0D077733010}"/>
    <dgm:cxn modelId="{F7B71558-B56A-694F-8868-7695E4CA9E72}" type="presOf" srcId="{1BFC9616-F5A0-F044-86F1-C043F8DA9E0C}" destId="{F4EB3A96-AF6F-E846-9865-4515A22413B6}" srcOrd="0" destOrd="0" presId="urn:microsoft.com/office/officeart/2005/8/layout/vList2"/>
    <dgm:cxn modelId="{3E018F63-EAEE-5F40-A960-60FEAEABB67B}" srcId="{203CAFB3-0759-452F-80C3-1FF33E959666}" destId="{90ABFC11-42B1-5B4B-B85F-FD44D7D45DBF}" srcOrd="5" destOrd="0" parTransId="{81B027C9-884D-2E4B-AFB5-2A80C0B14BCD}" sibTransId="{24C418A6-0AC6-7B41-80F8-8F9A9A91FE03}"/>
    <dgm:cxn modelId="{F4F27479-B15B-2D4C-9535-9C27C3E0523D}" type="presOf" srcId="{90ABFC11-42B1-5B4B-B85F-FD44D7D45DBF}" destId="{463581E2-990D-6B4E-A475-3F161F8C393D}" srcOrd="0" destOrd="0" presId="urn:microsoft.com/office/officeart/2005/8/layout/vList2"/>
    <dgm:cxn modelId="{DFB733A2-231D-4F16-AA7B-D7AAC2D1317E}" srcId="{203CAFB3-0759-452F-80C3-1FF33E959666}" destId="{49AB2EC0-9690-4B19-BF2A-672706314C0A}" srcOrd="2" destOrd="0" parTransId="{F81511B6-7641-4F5D-9DEB-88951EE07506}" sibTransId="{549E834E-0A35-4E27-A30D-BB81D6B1F9CA}"/>
    <dgm:cxn modelId="{EC8B08C5-7DD0-4C63-BC02-9585FE8AF883}" srcId="{203CAFB3-0759-452F-80C3-1FF33E959666}" destId="{BDE01926-E6D5-45B7-B53C-451618438A5A}" srcOrd="0" destOrd="0" parTransId="{01E5A957-8D64-45A6-9742-79E6277FA419}" sibTransId="{05147685-A541-4453-B3F7-19CC60546517}"/>
    <dgm:cxn modelId="{33101DD3-3FEB-B443-A98C-30541AE42AAA}" type="presOf" srcId="{FF9E6BA0-2376-4F0F-A938-A9DABBDCE57A}" destId="{23DCEBE7-A25E-0C4B-999C-411E544F298A}" srcOrd="0" destOrd="0" presId="urn:microsoft.com/office/officeart/2005/8/layout/vList2"/>
    <dgm:cxn modelId="{C0FCF1EA-4ED3-4110-B014-665F621F9851}" srcId="{203CAFB3-0759-452F-80C3-1FF33E959666}" destId="{65F59C93-27E3-46B8-AE17-A5F38BD98EBE}" srcOrd="6" destOrd="0" parTransId="{7ED8B47D-4D08-4327-91FB-2C0C35882648}" sibTransId="{5A40787C-426D-45B7-B33C-5AE88593DA1E}"/>
    <dgm:cxn modelId="{9AC424FA-537D-FF4B-8425-7C1FB4E802F2}" type="presOf" srcId="{BDE01926-E6D5-45B7-B53C-451618438A5A}" destId="{93A3AE9D-15C2-9D48-B931-872629D70FED}" srcOrd="0" destOrd="0" presId="urn:microsoft.com/office/officeart/2005/8/layout/vList2"/>
    <dgm:cxn modelId="{0D7FBDFA-7F29-FF4E-8722-6A1B8950816D}" type="presOf" srcId="{49AB2EC0-9690-4B19-BF2A-672706314C0A}" destId="{7742DD6D-2ADD-784A-9128-6288A8F84C32}" srcOrd="0" destOrd="0" presId="urn:microsoft.com/office/officeart/2005/8/layout/vList2"/>
    <dgm:cxn modelId="{D7B328FF-C36F-BC4E-8F83-D02F51F44420}" srcId="{203CAFB3-0759-452F-80C3-1FF33E959666}" destId="{1BFC9616-F5A0-F044-86F1-C043F8DA9E0C}" srcOrd="3" destOrd="0" parTransId="{AE94E35A-EF9D-5D42-81AC-658607C580DB}" sibTransId="{0696123E-5AF8-F64C-AC68-0AD802F4964D}"/>
    <dgm:cxn modelId="{329D2198-5FC8-D041-A2EF-2B09E5582F4E}" type="presParOf" srcId="{C3397DE4-DDD4-1C43-A3BE-D20EA3816B2F}" destId="{93A3AE9D-15C2-9D48-B931-872629D70FED}" srcOrd="0" destOrd="0" presId="urn:microsoft.com/office/officeart/2005/8/layout/vList2"/>
    <dgm:cxn modelId="{B7B71E8F-2060-0E40-A8C1-14968FCDC931}" type="presParOf" srcId="{C3397DE4-DDD4-1C43-A3BE-D20EA3816B2F}" destId="{4C344E0E-83BE-2E49-9771-743764C4AD7A}" srcOrd="1" destOrd="0" presId="urn:microsoft.com/office/officeart/2005/8/layout/vList2"/>
    <dgm:cxn modelId="{222A8C58-31FD-EA4D-B8B9-872EAB112561}" type="presParOf" srcId="{C3397DE4-DDD4-1C43-A3BE-D20EA3816B2F}" destId="{23DCEBE7-A25E-0C4B-999C-411E544F298A}" srcOrd="2" destOrd="0" presId="urn:microsoft.com/office/officeart/2005/8/layout/vList2"/>
    <dgm:cxn modelId="{BA42CEA3-2716-2544-8C2D-F078117A4217}" type="presParOf" srcId="{C3397DE4-DDD4-1C43-A3BE-D20EA3816B2F}" destId="{E3D27589-4C96-454F-89E7-259E833E28F9}" srcOrd="3" destOrd="0" presId="urn:microsoft.com/office/officeart/2005/8/layout/vList2"/>
    <dgm:cxn modelId="{8F458720-40C3-1E45-92CF-CC200D77521F}" type="presParOf" srcId="{C3397DE4-DDD4-1C43-A3BE-D20EA3816B2F}" destId="{7742DD6D-2ADD-784A-9128-6288A8F84C32}" srcOrd="4" destOrd="0" presId="urn:microsoft.com/office/officeart/2005/8/layout/vList2"/>
    <dgm:cxn modelId="{BD41E47C-43E4-4046-B051-AB1CB1921A6D}" type="presParOf" srcId="{C3397DE4-DDD4-1C43-A3BE-D20EA3816B2F}" destId="{6A78AF73-390B-1D4E-91BB-362378E50ACD}" srcOrd="5" destOrd="0" presId="urn:microsoft.com/office/officeart/2005/8/layout/vList2"/>
    <dgm:cxn modelId="{EFE6EADB-5AE3-714E-87D8-D7F0C71480FD}" type="presParOf" srcId="{C3397DE4-DDD4-1C43-A3BE-D20EA3816B2F}" destId="{F4EB3A96-AF6F-E846-9865-4515A22413B6}" srcOrd="6" destOrd="0" presId="urn:microsoft.com/office/officeart/2005/8/layout/vList2"/>
    <dgm:cxn modelId="{FAF3D2CE-DCD1-2847-A7CF-82A4ECA7F1D9}" type="presParOf" srcId="{C3397DE4-DDD4-1C43-A3BE-D20EA3816B2F}" destId="{9D84737B-4B71-524B-B1C4-0BCDB649D616}" srcOrd="7" destOrd="0" presId="urn:microsoft.com/office/officeart/2005/8/layout/vList2"/>
    <dgm:cxn modelId="{1F6F4868-8C11-C145-AB31-D00FFA9F7FE3}" type="presParOf" srcId="{C3397DE4-DDD4-1C43-A3BE-D20EA3816B2F}" destId="{9EC2C50B-D8C1-4E4D-819E-21AF9D764CB3}" srcOrd="8" destOrd="0" presId="urn:microsoft.com/office/officeart/2005/8/layout/vList2"/>
    <dgm:cxn modelId="{48F78D6B-DF52-BA47-856B-F1F589AAAD73}" type="presParOf" srcId="{C3397DE4-DDD4-1C43-A3BE-D20EA3816B2F}" destId="{23745582-1BC5-F84D-B134-272C755690F1}" srcOrd="9" destOrd="0" presId="urn:microsoft.com/office/officeart/2005/8/layout/vList2"/>
    <dgm:cxn modelId="{725CFE24-AC53-A441-99A2-E103222632DA}" type="presParOf" srcId="{C3397DE4-DDD4-1C43-A3BE-D20EA3816B2F}" destId="{463581E2-990D-6B4E-A475-3F161F8C393D}" srcOrd="10" destOrd="0" presId="urn:microsoft.com/office/officeart/2005/8/layout/vList2"/>
    <dgm:cxn modelId="{245963A5-E0D4-6C4D-9783-651BAFA569FF}" type="presParOf" srcId="{C3397DE4-DDD4-1C43-A3BE-D20EA3816B2F}" destId="{F3F1BD2D-D302-2743-BBA1-4A822324B033}" srcOrd="11" destOrd="0" presId="urn:microsoft.com/office/officeart/2005/8/layout/vList2"/>
    <dgm:cxn modelId="{A8A440EE-BDAA-7C48-B850-E16EBBD19A7B}" type="presParOf" srcId="{C3397DE4-DDD4-1C43-A3BE-D20EA3816B2F}" destId="{AE9E6BFF-FB80-2642-8152-DD725ECED54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03CAFB3-0759-452F-80C3-1FF33E95966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9E6BA0-2376-4F0F-A938-A9DABBDCE57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More likely to parent using authoritarian or permissive styles</a:t>
          </a:r>
        </a:p>
      </dgm:t>
    </dgm:pt>
    <dgm:pt modelId="{73547C02-F9EB-49EF-85DE-D6C1AB62FEFD}" type="parTrans" cxnId="{4A82384E-06EF-47D8-9A1C-F1A613EC79D5}">
      <dgm:prSet/>
      <dgm:spPr/>
      <dgm:t>
        <a:bodyPr/>
        <a:lstStyle/>
        <a:p>
          <a:endParaRPr lang="en-US"/>
        </a:p>
      </dgm:t>
    </dgm:pt>
    <dgm:pt modelId="{31DD1C8D-E661-458F-B7DE-D0D077733010}" type="sibTrans" cxnId="{4A82384E-06EF-47D8-9A1C-F1A613EC79D5}">
      <dgm:prSet/>
      <dgm:spPr/>
      <dgm:t>
        <a:bodyPr/>
        <a:lstStyle/>
        <a:p>
          <a:endParaRPr lang="en-US"/>
        </a:p>
      </dgm:t>
    </dgm:pt>
    <dgm:pt modelId="{49AB2EC0-9690-4B19-BF2A-672706314C0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increased child maltreatment, </a:t>
          </a:r>
        </a:p>
      </dgm:t>
    </dgm:pt>
    <dgm:pt modelId="{F81511B6-7641-4F5D-9DEB-88951EE07506}" type="parTrans" cxnId="{DFB733A2-231D-4F16-AA7B-D7AAC2D1317E}">
      <dgm:prSet/>
      <dgm:spPr/>
      <dgm:t>
        <a:bodyPr/>
        <a:lstStyle/>
        <a:p>
          <a:endParaRPr lang="en-US"/>
        </a:p>
      </dgm:t>
    </dgm:pt>
    <dgm:pt modelId="{549E834E-0A35-4E27-A30D-BB81D6B1F9CA}" type="sibTrans" cxnId="{DFB733A2-231D-4F16-AA7B-D7AAC2D1317E}">
      <dgm:prSet/>
      <dgm:spPr/>
      <dgm:t>
        <a:bodyPr/>
        <a:lstStyle/>
        <a:p>
          <a:endParaRPr lang="en-US"/>
        </a:p>
      </dgm:t>
    </dgm:pt>
    <dgm:pt modelId="{65F59C93-27E3-46B8-AE17-A5F38BD98EB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linked to lack of school readiness and behavior problems</a:t>
          </a:r>
        </a:p>
      </dgm:t>
    </dgm:pt>
    <dgm:pt modelId="{7ED8B47D-4D08-4327-91FB-2C0C35882648}" type="parTrans" cxnId="{C0FCF1EA-4ED3-4110-B014-665F621F9851}">
      <dgm:prSet/>
      <dgm:spPr/>
      <dgm:t>
        <a:bodyPr/>
        <a:lstStyle/>
        <a:p>
          <a:endParaRPr lang="en-US"/>
        </a:p>
      </dgm:t>
    </dgm:pt>
    <dgm:pt modelId="{5A40787C-426D-45B7-B33C-5AE88593DA1E}" type="sibTrans" cxnId="{C0FCF1EA-4ED3-4110-B014-665F621F9851}">
      <dgm:prSet/>
      <dgm:spPr/>
      <dgm:t>
        <a:bodyPr/>
        <a:lstStyle/>
        <a:p>
          <a:endParaRPr lang="en-US"/>
        </a:p>
      </dgm:t>
    </dgm:pt>
    <dgm:pt modelId="{BDE01926-E6D5-45B7-B53C-451618438A5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Parents have greater challenge modulating stress and helping children adapt to life stressors</a:t>
          </a:r>
        </a:p>
      </dgm:t>
    </dgm:pt>
    <dgm:pt modelId="{01E5A957-8D64-45A6-9742-79E6277FA419}" type="parTrans" cxnId="{EC8B08C5-7DD0-4C63-BC02-9585FE8AF883}">
      <dgm:prSet/>
      <dgm:spPr/>
      <dgm:t>
        <a:bodyPr/>
        <a:lstStyle/>
        <a:p>
          <a:endParaRPr lang="en-US"/>
        </a:p>
      </dgm:t>
    </dgm:pt>
    <dgm:pt modelId="{05147685-A541-4453-B3F7-19CC60546517}" type="sibTrans" cxnId="{EC8B08C5-7DD0-4C63-BC02-9585FE8AF883}">
      <dgm:prSet/>
      <dgm:spPr/>
      <dgm:t>
        <a:bodyPr/>
        <a:lstStyle/>
        <a:p>
          <a:endParaRPr lang="en-US"/>
        </a:p>
      </dgm:t>
    </dgm:pt>
    <dgm:pt modelId="{1BFC9616-F5A0-F044-86F1-C043F8DA9E0C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increased punitive response</a:t>
          </a:r>
        </a:p>
      </dgm:t>
    </dgm:pt>
    <dgm:pt modelId="{AE94E35A-EF9D-5D42-81AC-658607C580DB}" type="parTrans" cxnId="{D7B328FF-C36F-BC4E-8F83-D02F51F44420}">
      <dgm:prSet/>
      <dgm:spPr/>
    </dgm:pt>
    <dgm:pt modelId="{0696123E-5AF8-F64C-AC68-0AD802F4964D}" type="sibTrans" cxnId="{D7B328FF-C36F-BC4E-8F83-D02F51F44420}">
      <dgm:prSet/>
      <dgm:spPr/>
    </dgm:pt>
    <dgm:pt modelId="{0EC371F6-1CA1-1E46-8093-43022C0249E7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decreased stimulating parent-child interactions</a:t>
          </a:r>
        </a:p>
      </dgm:t>
    </dgm:pt>
    <dgm:pt modelId="{EB4AEB05-AE49-8C48-A08C-FA963C403A5F}" type="parTrans" cxnId="{41729518-3B30-374E-82B7-1E8700EDD5F4}">
      <dgm:prSet/>
      <dgm:spPr/>
    </dgm:pt>
    <dgm:pt modelId="{C18397F4-0A1F-764A-A7AB-28F0778D2111}" type="sibTrans" cxnId="{41729518-3B30-374E-82B7-1E8700EDD5F4}">
      <dgm:prSet/>
      <dgm:spPr/>
    </dgm:pt>
    <dgm:pt modelId="{90ABFC11-42B1-5B4B-B85F-FD44D7D45DBF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increased internalizing and externalizing behaviors in young children</a:t>
          </a:r>
        </a:p>
      </dgm:t>
    </dgm:pt>
    <dgm:pt modelId="{81B027C9-884D-2E4B-AFB5-2A80C0B14BCD}" type="parTrans" cxnId="{3E018F63-EAEE-5F40-A960-60FEAEABB67B}">
      <dgm:prSet/>
      <dgm:spPr/>
    </dgm:pt>
    <dgm:pt modelId="{24C418A6-0AC6-7B41-80F8-8F9A9A91FE03}" type="sibTrans" cxnId="{3E018F63-EAEE-5F40-A960-60FEAEABB67B}">
      <dgm:prSet/>
      <dgm:spPr/>
    </dgm:pt>
    <dgm:pt modelId="{C3397DE4-DDD4-1C43-A3BE-D20EA3816B2F}" type="pres">
      <dgm:prSet presAssocID="{203CAFB3-0759-452F-80C3-1FF33E959666}" presName="linear" presStyleCnt="0">
        <dgm:presLayoutVars>
          <dgm:animLvl val="lvl"/>
          <dgm:resizeHandles val="exact"/>
        </dgm:presLayoutVars>
      </dgm:prSet>
      <dgm:spPr/>
    </dgm:pt>
    <dgm:pt modelId="{93A3AE9D-15C2-9D48-B931-872629D70FED}" type="pres">
      <dgm:prSet presAssocID="{BDE01926-E6D5-45B7-B53C-451618438A5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C344E0E-83BE-2E49-9771-743764C4AD7A}" type="pres">
      <dgm:prSet presAssocID="{05147685-A541-4453-B3F7-19CC60546517}" presName="spacer" presStyleCnt="0"/>
      <dgm:spPr/>
    </dgm:pt>
    <dgm:pt modelId="{23DCEBE7-A25E-0C4B-999C-411E544F298A}" type="pres">
      <dgm:prSet presAssocID="{FF9E6BA0-2376-4F0F-A938-A9DABBDCE57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3D27589-4C96-454F-89E7-259E833E28F9}" type="pres">
      <dgm:prSet presAssocID="{31DD1C8D-E661-458F-B7DE-D0D077733010}" presName="spacer" presStyleCnt="0"/>
      <dgm:spPr/>
    </dgm:pt>
    <dgm:pt modelId="{7742DD6D-2ADD-784A-9128-6288A8F84C32}" type="pres">
      <dgm:prSet presAssocID="{49AB2EC0-9690-4B19-BF2A-672706314C0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A78AF73-390B-1D4E-91BB-362378E50ACD}" type="pres">
      <dgm:prSet presAssocID="{549E834E-0A35-4E27-A30D-BB81D6B1F9CA}" presName="spacer" presStyleCnt="0"/>
      <dgm:spPr/>
    </dgm:pt>
    <dgm:pt modelId="{F4EB3A96-AF6F-E846-9865-4515A22413B6}" type="pres">
      <dgm:prSet presAssocID="{1BFC9616-F5A0-F044-86F1-C043F8DA9E0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D84737B-4B71-524B-B1C4-0BCDB649D616}" type="pres">
      <dgm:prSet presAssocID="{0696123E-5AF8-F64C-AC68-0AD802F4964D}" presName="spacer" presStyleCnt="0"/>
      <dgm:spPr/>
    </dgm:pt>
    <dgm:pt modelId="{9EC2C50B-D8C1-4E4D-819E-21AF9D764CB3}" type="pres">
      <dgm:prSet presAssocID="{0EC371F6-1CA1-1E46-8093-43022C0249E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3745582-1BC5-F84D-B134-272C755690F1}" type="pres">
      <dgm:prSet presAssocID="{C18397F4-0A1F-764A-A7AB-28F0778D2111}" presName="spacer" presStyleCnt="0"/>
      <dgm:spPr/>
    </dgm:pt>
    <dgm:pt modelId="{463581E2-990D-6B4E-A475-3F161F8C393D}" type="pres">
      <dgm:prSet presAssocID="{90ABFC11-42B1-5B4B-B85F-FD44D7D45DB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3F1BD2D-D302-2743-BBA1-4A822324B033}" type="pres">
      <dgm:prSet presAssocID="{24C418A6-0AC6-7B41-80F8-8F9A9A91FE03}" presName="spacer" presStyleCnt="0"/>
      <dgm:spPr/>
    </dgm:pt>
    <dgm:pt modelId="{AE9E6BFF-FB80-2642-8152-DD725ECED54F}" type="pres">
      <dgm:prSet presAssocID="{65F59C93-27E3-46B8-AE17-A5F38BD98EB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1729518-3B30-374E-82B7-1E8700EDD5F4}" srcId="{203CAFB3-0759-452F-80C3-1FF33E959666}" destId="{0EC371F6-1CA1-1E46-8093-43022C0249E7}" srcOrd="4" destOrd="0" parTransId="{EB4AEB05-AE49-8C48-A08C-FA963C403A5F}" sibTransId="{C18397F4-0A1F-764A-A7AB-28F0778D2111}"/>
    <dgm:cxn modelId="{8755AD2E-E257-FD46-883B-4BFC9A12E7B7}" type="presOf" srcId="{65F59C93-27E3-46B8-AE17-A5F38BD98EBE}" destId="{AE9E6BFF-FB80-2642-8152-DD725ECED54F}" srcOrd="0" destOrd="0" presId="urn:microsoft.com/office/officeart/2005/8/layout/vList2"/>
    <dgm:cxn modelId="{32D5553F-2E8E-4746-8D7C-15A1FC32C5E2}" type="presOf" srcId="{0EC371F6-1CA1-1E46-8093-43022C0249E7}" destId="{9EC2C50B-D8C1-4E4D-819E-21AF9D764CB3}" srcOrd="0" destOrd="0" presId="urn:microsoft.com/office/officeart/2005/8/layout/vList2"/>
    <dgm:cxn modelId="{6DF3A241-970B-8E4D-8470-5B30FA0786E1}" type="presOf" srcId="{203CAFB3-0759-452F-80C3-1FF33E959666}" destId="{C3397DE4-DDD4-1C43-A3BE-D20EA3816B2F}" srcOrd="0" destOrd="0" presId="urn:microsoft.com/office/officeart/2005/8/layout/vList2"/>
    <dgm:cxn modelId="{4A82384E-06EF-47D8-9A1C-F1A613EC79D5}" srcId="{203CAFB3-0759-452F-80C3-1FF33E959666}" destId="{FF9E6BA0-2376-4F0F-A938-A9DABBDCE57A}" srcOrd="1" destOrd="0" parTransId="{73547C02-F9EB-49EF-85DE-D6C1AB62FEFD}" sibTransId="{31DD1C8D-E661-458F-B7DE-D0D077733010}"/>
    <dgm:cxn modelId="{F7B71558-B56A-694F-8868-7695E4CA9E72}" type="presOf" srcId="{1BFC9616-F5A0-F044-86F1-C043F8DA9E0C}" destId="{F4EB3A96-AF6F-E846-9865-4515A22413B6}" srcOrd="0" destOrd="0" presId="urn:microsoft.com/office/officeart/2005/8/layout/vList2"/>
    <dgm:cxn modelId="{3E018F63-EAEE-5F40-A960-60FEAEABB67B}" srcId="{203CAFB3-0759-452F-80C3-1FF33E959666}" destId="{90ABFC11-42B1-5B4B-B85F-FD44D7D45DBF}" srcOrd="5" destOrd="0" parTransId="{81B027C9-884D-2E4B-AFB5-2A80C0B14BCD}" sibTransId="{24C418A6-0AC6-7B41-80F8-8F9A9A91FE03}"/>
    <dgm:cxn modelId="{F4F27479-B15B-2D4C-9535-9C27C3E0523D}" type="presOf" srcId="{90ABFC11-42B1-5B4B-B85F-FD44D7D45DBF}" destId="{463581E2-990D-6B4E-A475-3F161F8C393D}" srcOrd="0" destOrd="0" presId="urn:microsoft.com/office/officeart/2005/8/layout/vList2"/>
    <dgm:cxn modelId="{DFB733A2-231D-4F16-AA7B-D7AAC2D1317E}" srcId="{203CAFB3-0759-452F-80C3-1FF33E959666}" destId="{49AB2EC0-9690-4B19-BF2A-672706314C0A}" srcOrd="2" destOrd="0" parTransId="{F81511B6-7641-4F5D-9DEB-88951EE07506}" sibTransId="{549E834E-0A35-4E27-A30D-BB81D6B1F9CA}"/>
    <dgm:cxn modelId="{EC8B08C5-7DD0-4C63-BC02-9585FE8AF883}" srcId="{203CAFB3-0759-452F-80C3-1FF33E959666}" destId="{BDE01926-E6D5-45B7-B53C-451618438A5A}" srcOrd="0" destOrd="0" parTransId="{01E5A957-8D64-45A6-9742-79E6277FA419}" sibTransId="{05147685-A541-4453-B3F7-19CC60546517}"/>
    <dgm:cxn modelId="{33101DD3-3FEB-B443-A98C-30541AE42AAA}" type="presOf" srcId="{FF9E6BA0-2376-4F0F-A938-A9DABBDCE57A}" destId="{23DCEBE7-A25E-0C4B-999C-411E544F298A}" srcOrd="0" destOrd="0" presId="urn:microsoft.com/office/officeart/2005/8/layout/vList2"/>
    <dgm:cxn modelId="{C0FCF1EA-4ED3-4110-B014-665F621F9851}" srcId="{203CAFB3-0759-452F-80C3-1FF33E959666}" destId="{65F59C93-27E3-46B8-AE17-A5F38BD98EBE}" srcOrd="6" destOrd="0" parTransId="{7ED8B47D-4D08-4327-91FB-2C0C35882648}" sibTransId="{5A40787C-426D-45B7-B33C-5AE88593DA1E}"/>
    <dgm:cxn modelId="{9AC424FA-537D-FF4B-8425-7C1FB4E802F2}" type="presOf" srcId="{BDE01926-E6D5-45B7-B53C-451618438A5A}" destId="{93A3AE9D-15C2-9D48-B931-872629D70FED}" srcOrd="0" destOrd="0" presId="urn:microsoft.com/office/officeart/2005/8/layout/vList2"/>
    <dgm:cxn modelId="{0D7FBDFA-7F29-FF4E-8722-6A1B8950816D}" type="presOf" srcId="{49AB2EC0-9690-4B19-BF2A-672706314C0A}" destId="{7742DD6D-2ADD-784A-9128-6288A8F84C32}" srcOrd="0" destOrd="0" presId="urn:microsoft.com/office/officeart/2005/8/layout/vList2"/>
    <dgm:cxn modelId="{D7B328FF-C36F-BC4E-8F83-D02F51F44420}" srcId="{203CAFB3-0759-452F-80C3-1FF33E959666}" destId="{1BFC9616-F5A0-F044-86F1-C043F8DA9E0C}" srcOrd="3" destOrd="0" parTransId="{AE94E35A-EF9D-5D42-81AC-658607C580DB}" sibTransId="{0696123E-5AF8-F64C-AC68-0AD802F4964D}"/>
    <dgm:cxn modelId="{329D2198-5FC8-D041-A2EF-2B09E5582F4E}" type="presParOf" srcId="{C3397DE4-DDD4-1C43-A3BE-D20EA3816B2F}" destId="{93A3AE9D-15C2-9D48-B931-872629D70FED}" srcOrd="0" destOrd="0" presId="urn:microsoft.com/office/officeart/2005/8/layout/vList2"/>
    <dgm:cxn modelId="{B7B71E8F-2060-0E40-A8C1-14968FCDC931}" type="presParOf" srcId="{C3397DE4-DDD4-1C43-A3BE-D20EA3816B2F}" destId="{4C344E0E-83BE-2E49-9771-743764C4AD7A}" srcOrd="1" destOrd="0" presId="urn:microsoft.com/office/officeart/2005/8/layout/vList2"/>
    <dgm:cxn modelId="{222A8C58-31FD-EA4D-B8B9-872EAB112561}" type="presParOf" srcId="{C3397DE4-DDD4-1C43-A3BE-D20EA3816B2F}" destId="{23DCEBE7-A25E-0C4B-999C-411E544F298A}" srcOrd="2" destOrd="0" presId="urn:microsoft.com/office/officeart/2005/8/layout/vList2"/>
    <dgm:cxn modelId="{BA42CEA3-2716-2544-8C2D-F078117A4217}" type="presParOf" srcId="{C3397DE4-DDD4-1C43-A3BE-D20EA3816B2F}" destId="{E3D27589-4C96-454F-89E7-259E833E28F9}" srcOrd="3" destOrd="0" presId="urn:microsoft.com/office/officeart/2005/8/layout/vList2"/>
    <dgm:cxn modelId="{8F458720-40C3-1E45-92CF-CC200D77521F}" type="presParOf" srcId="{C3397DE4-DDD4-1C43-A3BE-D20EA3816B2F}" destId="{7742DD6D-2ADD-784A-9128-6288A8F84C32}" srcOrd="4" destOrd="0" presId="urn:microsoft.com/office/officeart/2005/8/layout/vList2"/>
    <dgm:cxn modelId="{BD41E47C-43E4-4046-B051-AB1CB1921A6D}" type="presParOf" srcId="{C3397DE4-DDD4-1C43-A3BE-D20EA3816B2F}" destId="{6A78AF73-390B-1D4E-91BB-362378E50ACD}" srcOrd="5" destOrd="0" presId="urn:microsoft.com/office/officeart/2005/8/layout/vList2"/>
    <dgm:cxn modelId="{EFE6EADB-5AE3-714E-87D8-D7F0C71480FD}" type="presParOf" srcId="{C3397DE4-DDD4-1C43-A3BE-D20EA3816B2F}" destId="{F4EB3A96-AF6F-E846-9865-4515A22413B6}" srcOrd="6" destOrd="0" presId="urn:microsoft.com/office/officeart/2005/8/layout/vList2"/>
    <dgm:cxn modelId="{FAF3D2CE-DCD1-2847-A7CF-82A4ECA7F1D9}" type="presParOf" srcId="{C3397DE4-DDD4-1C43-A3BE-D20EA3816B2F}" destId="{9D84737B-4B71-524B-B1C4-0BCDB649D616}" srcOrd="7" destOrd="0" presId="urn:microsoft.com/office/officeart/2005/8/layout/vList2"/>
    <dgm:cxn modelId="{1F6F4868-8C11-C145-AB31-D00FFA9F7FE3}" type="presParOf" srcId="{C3397DE4-DDD4-1C43-A3BE-D20EA3816B2F}" destId="{9EC2C50B-D8C1-4E4D-819E-21AF9D764CB3}" srcOrd="8" destOrd="0" presId="urn:microsoft.com/office/officeart/2005/8/layout/vList2"/>
    <dgm:cxn modelId="{48F78D6B-DF52-BA47-856B-F1F589AAAD73}" type="presParOf" srcId="{C3397DE4-DDD4-1C43-A3BE-D20EA3816B2F}" destId="{23745582-1BC5-F84D-B134-272C755690F1}" srcOrd="9" destOrd="0" presId="urn:microsoft.com/office/officeart/2005/8/layout/vList2"/>
    <dgm:cxn modelId="{725CFE24-AC53-A441-99A2-E103222632DA}" type="presParOf" srcId="{C3397DE4-DDD4-1C43-A3BE-D20EA3816B2F}" destId="{463581E2-990D-6B4E-A475-3F161F8C393D}" srcOrd="10" destOrd="0" presId="urn:microsoft.com/office/officeart/2005/8/layout/vList2"/>
    <dgm:cxn modelId="{245963A5-E0D4-6C4D-9783-651BAFA569FF}" type="presParOf" srcId="{C3397DE4-DDD4-1C43-A3BE-D20EA3816B2F}" destId="{F3F1BD2D-D302-2743-BBA1-4A822324B033}" srcOrd="11" destOrd="0" presId="urn:microsoft.com/office/officeart/2005/8/layout/vList2"/>
    <dgm:cxn modelId="{A8A440EE-BDAA-7C48-B850-E16EBBD19A7B}" type="presParOf" srcId="{C3397DE4-DDD4-1C43-A3BE-D20EA3816B2F}" destId="{AE9E6BFF-FB80-2642-8152-DD725ECED54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DDE2C87-FD1D-4145-BC7E-42D2B2F3E0B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C1AE5D-9160-4170-899A-15E9986661D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Increased Parental ACEs = Decreased Child Skills</a:t>
          </a:r>
        </a:p>
      </dgm:t>
    </dgm:pt>
    <dgm:pt modelId="{5E068FC6-B07C-40D9-BFA7-BE03F9E5FF34}" type="parTrans" cxnId="{A89C926B-8280-4194-91ED-0555A75AC665}">
      <dgm:prSet/>
      <dgm:spPr/>
      <dgm:t>
        <a:bodyPr/>
        <a:lstStyle/>
        <a:p>
          <a:endParaRPr lang="en-US"/>
        </a:p>
      </dgm:t>
    </dgm:pt>
    <dgm:pt modelId="{D899857B-812B-4A0B-A863-89AF5E38CA4B}" type="sibTrans" cxnId="{A89C926B-8280-4194-91ED-0555A75AC665}">
      <dgm:prSet/>
      <dgm:spPr/>
      <dgm:t>
        <a:bodyPr/>
        <a:lstStyle/>
        <a:p>
          <a:endParaRPr lang="en-US"/>
        </a:p>
      </dgm:t>
    </dgm:pt>
    <dgm:pt modelId="{27418F3B-5DDA-4125-8C25-F4457C4416C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Problem solving skills</a:t>
          </a:r>
        </a:p>
      </dgm:t>
    </dgm:pt>
    <dgm:pt modelId="{C99CEDC7-8B77-4C3F-8A54-F08FBC016DC5}" type="parTrans" cxnId="{D911D0EF-D52A-4541-8088-050670B3EBFD}">
      <dgm:prSet/>
      <dgm:spPr/>
      <dgm:t>
        <a:bodyPr/>
        <a:lstStyle/>
        <a:p>
          <a:endParaRPr lang="en-US"/>
        </a:p>
      </dgm:t>
    </dgm:pt>
    <dgm:pt modelId="{5816D0CD-86CA-4003-9647-8B08F384D2D3}" type="sibTrans" cxnId="{D911D0EF-D52A-4541-8088-050670B3EBFD}">
      <dgm:prSet/>
      <dgm:spPr/>
      <dgm:t>
        <a:bodyPr/>
        <a:lstStyle/>
        <a:p>
          <a:endParaRPr lang="en-US"/>
        </a:p>
      </dgm:t>
    </dgm:pt>
    <dgm:pt modelId="{E5F60353-F5A9-4F49-AC76-B90361B7B90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Communication skills</a:t>
          </a:r>
        </a:p>
      </dgm:t>
    </dgm:pt>
    <dgm:pt modelId="{55B6B5A3-E8BC-4345-BEEE-F56A492FC045}" type="parTrans" cxnId="{D6991CD5-D9BE-4AA6-BF09-50F7A8EC9274}">
      <dgm:prSet/>
      <dgm:spPr/>
      <dgm:t>
        <a:bodyPr/>
        <a:lstStyle/>
        <a:p>
          <a:endParaRPr lang="en-US"/>
        </a:p>
      </dgm:t>
    </dgm:pt>
    <dgm:pt modelId="{A1F8D787-4ECA-46B2-8377-6924E65C5E10}" type="sibTrans" cxnId="{D6991CD5-D9BE-4AA6-BF09-50F7A8EC9274}">
      <dgm:prSet/>
      <dgm:spPr/>
      <dgm:t>
        <a:bodyPr/>
        <a:lstStyle/>
        <a:p>
          <a:endParaRPr lang="en-US"/>
        </a:p>
      </dgm:t>
    </dgm:pt>
    <dgm:pt modelId="{23ED3BC6-FA2D-4160-9979-5AFC184B07D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Personal and Social skills</a:t>
          </a:r>
        </a:p>
      </dgm:t>
    </dgm:pt>
    <dgm:pt modelId="{6478FC51-9324-439B-8103-4C8416AF85CF}" type="parTrans" cxnId="{1448F6E4-F5E7-4DF8-A861-887BDB5D8C55}">
      <dgm:prSet/>
      <dgm:spPr/>
      <dgm:t>
        <a:bodyPr/>
        <a:lstStyle/>
        <a:p>
          <a:endParaRPr lang="en-US"/>
        </a:p>
      </dgm:t>
    </dgm:pt>
    <dgm:pt modelId="{2502D098-8E0F-4CFD-B5D7-1BC1D8070EAB}" type="sibTrans" cxnId="{1448F6E4-F5E7-4DF8-A861-887BDB5D8C55}">
      <dgm:prSet/>
      <dgm:spPr/>
      <dgm:t>
        <a:bodyPr/>
        <a:lstStyle/>
        <a:p>
          <a:endParaRPr lang="en-US"/>
        </a:p>
      </dgm:t>
    </dgm:pt>
    <dgm:pt modelId="{5CA7B658-4BFE-4A3B-B9AC-0E8F544F4EF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Fine and Gross Motor skills</a:t>
          </a:r>
        </a:p>
      </dgm:t>
    </dgm:pt>
    <dgm:pt modelId="{937E5937-D17A-4D65-A27C-DCA54161B6A9}" type="parTrans" cxnId="{C1800AA2-30AB-4BEF-BDA8-36E31608BE03}">
      <dgm:prSet/>
      <dgm:spPr/>
      <dgm:t>
        <a:bodyPr/>
        <a:lstStyle/>
        <a:p>
          <a:endParaRPr lang="en-US"/>
        </a:p>
      </dgm:t>
    </dgm:pt>
    <dgm:pt modelId="{4A070E58-C61B-40CA-A9F3-50D5345478C6}" type="sibTrans" cxnId="{C1800AA2-30AB-4BEF-BDA8-36E31608BE03}">
      <dgm:prSet/>
      <dgm:spPr/>
      <dgm:t>
        <a:bodyPr/>
        <a:lstStyle/>
        <a:p>
          <a:endParaRPr lang="en-US"/>
        </a:p>
      </dgm:t>
    </dgm:pt>
    <dgm:pt modelId="{3F477776-B2E8-4B50-827C-35DB753C1526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Each additional ACE →     18% increase risk</a:t>
          </a:r>
        </a:p>
      </dgm:t>
    </dgm:pt>
    <dgm:pt modelId="{98C26EF6-2B31-4F91-85B0-A69D72858154}" type="parTrans" cxnId="{DAB05D90-D6F1-46E4-836A-328F099BA1EA}">
      <dgm:prSet/>
      <dgm:spPr/>
      <dgm:t>
        <a:bodyPr/>
        <a:lstStyle/>
        <a:p>
          <a:endParaRPr lang="en-US"/>
        </a:p>
      </dgm:t>
    </dgm:pt>
    <dgm:pt modelId="{1F8F7B51-1602-47E7-B32C-F7391E0F8A0E}" type="sibTrans" cxnId="{DAB05D90-D6F1-46E4-836A-328F099BA1EA}">
      <dgm:prSet/>
      <dgm:spPr/>
      <dgm:t>
        <a:bodyPr/>
        <a:lstStyle/>
        <a:p>
          <a:endParaRPr lang="en-US"/>
        </a:p>
      </dgm:t>
    </dgm:pt>
    <dgm:pt modelId="{834EAD7A-3FFA-43FE-8CD8-2FDFA61DFC65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Mothers with ≥3 ACEs =      2.3x more likely</a:t>
          </a:r>
        </a:p>
      </dgm:t>
    </dgm:pt>
    <dgm:pt modelId="{6F23C178-8FB4-4392-9DC2-3D535AE295AA}" type="parTrans" cxnId="{35092804-0039-473C-A22A-2C9BFD066F78}">
      <dgm:prSet/>
      <dgm:spPr/>
      <dgm:t>
        <a:bodyPr/>
        <a:lstStyle/>
        <a:p>
          <a:endParaRPr lang="en-US"/>
        </a:p>
      </dgm:t>
    </dgm:pt>
    <dgm:pt modelId="{E14169F5-26D8-41F4-ACF6-0F0A09898AA4}" type="sibTrans" cxnId="{35092804-0039-473C-A22A-2C9BFD066F78}">
      <dgm:prSet/>
      <dgm:spPr/>
      <dgm:t>
        <a:bodyPr/>
        <a:lstStyle/>
        <a:p>
          <a:endParaRPr lang="en-US"/>
        </a:p>
      </dgm:t>
    </dgm:pt>
    <dgm:pt modelId="{E88F2387-EA29-4B15-B50D-B701B03C1388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Fathers with ≥2 ACEs =           4x more likely</a:t>
          </a:r>
        </a:p>
      </dgm:t>
    </dgm:pt>
    <dgm:pt modelId="{2AC642DB-1862-4BDF-8898-BC3E8FC57DA0}" type="parTrans" cxnId="{C1276FC2-72EE-4C8D-A047-C836CB686CA3}">
      <dgm:prSet/>
      <dgm:spPr/>
      <dgm:t>
        <a:bodyPr/>
        <a:lstStyle/>
        <a:p>
          <a:endParaRPr lang="en-US"/>
        </a:p>
      </dgm:t>
    </dgm:pt>
    <dgm:pt modelId="{C093BE02-F9E7-44D3-BB26-C27DDBD05A21}" type="sibTrans" cxnId="{C1276FC2-72EE-4C8D-A047-C836CB686CA3}">
      <dgm:prSet/>
      <dgm:spPr/>
      <dgm:t>
        <a:bodyPr/>
        <a:lstStyle/>
        <a:p>
          <a:endParaRPr lang="en-US"/>
        </a:p>
      </dgm:t>
    </dgm:pt>
    <dgm:pt modelId="{56F07C2E-F979-9D48-A4D8-3E01F6FF0833}" type="pres">
      <dgm:prSet presAssocID="{4DDE2C87-FD1D-4145-BC7E-42D2B2F3E0B2}" presName="linear" presStyleCnt="0">
        <dgm:presLayoutVars>
          <dgm:animLvl val="lvl"/>
          <dgm:resizeHandles val="exact"/>
        </dgm:presLayoutVars>
      </dgm:prSet>
      <dgm:spPr/>
    </dgm:pt>
    <dgm:pt modelId="{6EF8CED3-A207-F64E-8D27-788277ECF537}" type="pres">
      <dgm:prSet presAssocID="{56C1AE5D-9160-4170-899A-15E9986661D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74F6C8A-B95B-B943-AE9C-3B355167F453}" type="pres">
      <dgm:prSet presAssocID="{56C1AE5D-9160-4170-899A-15E9986661DF}" presName="childText" presStyleLbl="revTx" presStyleIdx="0" presStyleCnt="1">
        <dgm:presLayoutVars>
          <dgm:bulletEnabled val="1"/>
        </dgm:presLayoutVars>
      </dgm:prSet>
      <dgm:spPr/>
    </dgm:pt>
    <dgm:pt modelId="{AD9C3D9A-C277-F247-A0E2-14BE1DD77854}" type="pres">
      <dgm:prSet presAssocID="{3F477776-B2E8-4B50-827C-35DB753C152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968CE92-BA18-514A-B101-9BECA9F95D3D}" type="pres">
      <dgm:prSet presAssocID="{1F8F7B51-1602-47E7-B32C-F7391E0F8A0E}" presName="spacer" presStyleCnt="0"/>
      <dgm:spPr/>
    </dgm:pt>
    <dgm:pt modelId="{E62D4AF3-809C-9947-94AB-5200D0E9A5E1}" type="pres">
      <dgm:prSet presAssocID="{834EAD7A-3FFA-43FE-8CD8-2FDFA61DFC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0ABF7BD-E498-4743-9855-F68E00F605AB}" type="pres">
      <dgm:prSet presAssocID="{E14169F5-26D8-41F4-ACF6-0F0A09898AA4}" presName="spacer" presStyleCnt="0"/>
      <dgm:spPr/>
    </dgm:pt>
    <dgm:pt modelId="{B20F0A52-0FD2-9747-88DB-4AB1E576B32E}" type="pres">
      <dgm:prSet presAssocID="{E88F2387-EA29-4B15-B50D-B701B03C138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5092804-0039-473C-A22A-2C9BFD066F78}" srcId="{4DDE2C87-FD1D-4145-BC7E-42D2B2F3E0B2}" destId="{834EAD7A-3FFA-43FE-8CD8-2FDFA61DFC65}" srcOrd="2" destOrd="0" parTransId="{6F23C178-8FB4-4392-9DC2-3D535AE295AA}" sibTransId="{E14169F5-26D8-41F4-ACF6-0F0A09898AA4}"/>
    <dgm:cxn modelId="{0BB17A21-C942-FF40-824F-CC6F23E70D7B}" type="presOf" srcId="{5CA7B658-4BFE-4A3B-B9AC-0E8F544F4EF7}" destId="{C74F6C8A-B95B-B943-AE9C-3B355167F453}" srcOrd="0" destOrd="3" presId="urn:microsoft.com/office/officeart/2005/8/layout/vList2"/>
    <dgm:cxn modelId="{C7D0BA3B-550F-0345-B172-D0A0F6909866}" type="presOf" srcId="{56C1AE5D-9160-4170-899A-15E9986661DF}" destId="{6EF8CED3-A207-F64E-8D27-788277ECF537}" srcOrd="0" destOrd="0" presId="urn:microsoft.com/office/officeart/2005/8/layout/vList2"/>
    <dgm:cxn modelId="{E501683D-A6BE-684F-939E-1D05068DFEE9}" type="presOf" srcId="{E88F2387-EA29-4B15-B50D-B701B03C1388}" destId="{B20F0A52-0FD2-9747-88DB-4AB1E576B32E}" srcOrd="0" destOrd="0" presId="urn:microsoft.com/office/officeart/2005/8/layout/vList2"/>
    <dgm:cxn modelId="{9A588556-958A-434C-8BFB-BB98B5DC6D74}" type="presOf" srcId="{27418F3B-5DDA-4125-8C25-F4457C4416CC}" destId="{C74F6C8A-B95B-B943-AE9C-3B355167F453}" srcOrd="0" destOrd="0" presId="urn:microsoft.com/office/officeart/2005/8/layout/vList2"/>
    <dgm:cxn modelId="{A89C926B-8280-4194-91ED-0555A75AC665}" srcId="{4DDE2C87-FD1D-4145-BC7E-42D2B2F3E0B2}" destId="{56C1AE5D-9160-4170-899A-15E9986661DF}" srcOrd="0" destOrd="0" parTransId="{5E068FC6-B07C-40D9-BFA7-BE03F9E5FF34}" sibTransId="{D899857B-812B-4A0B-A863-89AF5E38CA4B}"/>
    <dgm:cxn modelId="{DAB05D90-D6F1-46E4-836A-328F099BA1EA}" srcId="{4DDE2C87-FD1D-4145-BC7E-42D2B2F3E0B2}" destId="{3F477776-B2E8-4B50-827C-35DB753C1526}" srcOrd="1" destOrd="0" parTransId="{98C26EF6-2B31-4F91-85B0-A69D72858154}" sibTransId="{1F8F7B51-1602-47E7-B32C-F7391E0F8A0E}"/>
    <dgm:cxn modelId="{2E44A691-A3C4-A142-BAA9-8FB60954AB6B}" type="presOf" srcId="{3F477776-B2E8-4B50-827C-35DB753C1526}" destId="{AD9C3D9A-C277-F247-A0E2-14BE1DD77854}" srcOrd="0" destOrd="0" presId="urn:microsoft.com/office/officeart/2005/8/layout/vList2"/>
    <dgm:cxn modelId="{8154ACA1-FB81-3C4F-B0A0-06ECB01AC7B5}" type="presOf" srcId="{4DDE2C87-FD1D-4145-BC7E-42D2B2F3E0B2}" destId="{56F07C2E-F979-9D48-A4D8-3E01F6FF0833}" srcOrd="0" destOrd="0" presId="urn:microsoft.com/office/officeart/2005/8/layout/vList2"/>
    <dgm:cxn modelId="{C1800AA2-30AB-4BEF-BDA8-36E31608BE03}" srcId="{56C1AE5D-9160-4170-899A-15E9986661DF}" destId="{5CA7B658-4BFE-4A3B-B9AC-0E8F544F4EF7}" srcOrd="3" destOrd="0" parTransId="{937E5937-D17A-4D65-A27C-DCA54161B6A9}" sibTransId="{4A070E58-C61B-40CA-A9F3-50D5345478C6}"/>
    <dgm:cxn modelId="{2E5D2DAD-E3CD-6440-8E0E-D0B075ED5B3C}" type="presOf" srcId="{834EAD7A-3FFA-43FE-8CD8-2FDFA61DFC65}" destId="{E62D4AF3-809C-9947-94AB-5200D0E9A5E1}" srcOrd="0" destOrd="0" presId="urn:microsoft.com/office/officeart/2005/8/layout/vList2"/>
    <dgm:cxn modelId="{C1276FC2-72EE-4C8D-A047-C836CB686CA3}" srcId="{4DDE2C87-FD1D-4145-BC7E-42D2B2F3E0B2}" destId="{E88F2387-EA29-4B15-B50D-B701B03C1388}" srcOrd="3" destOrd="0" parTransId="{2AC642DB-1862-4BDF-8898-BC3E8FC57DA0}" sibTransId="{C093BE02-F9E7-44D3-BB26-C27DDBD05A21}"/>
    <dgm:cxn modelId="{7509BFC7-47E3-834D-877F-494045038E62}" type="presOf" srcId="{23ED3BC6-FA2D-4160-9979-5AFC184B07D8}" destId="{C74F6C8A-B95B-B943-AE9C-3B355167F453}" srcOrd="0" destOrd="2" presId="urn:microsoft.com/office/officeart/2005/8/layout/vList2"/>
    <dgm:cxn modelId="{D6991CD5-D9BE-4AA6-BF09-50F7A8EC9274}" srcId="{56C1AE5D-9160-4170-899A-15E9986661DF}" destId="{E5F60353-F5A9-4F49-AC76-B90361B7B90A}" srcOrd="1" destOrd="0" parTransId="{55B6B5A3-E8BC-4345-BEEE-F56A492FC045}" sibTransId="{A1F8D787-4ECA-46B2-8377-6924E65C5E10}"/>
    <dgm:cxn modelId="{1A3B36D5-14D8-794B-AB98-3870D13EFC23}" type="presOf" srcId="{E5F60353-F5A9-4F49-AC76-B90361B7B90A}" destId="{C74F6C8A-B95B-B943-AE9C-3B355167F453}" srcOrd="0" destOrd="1" presId="urn:microsoft.com/office/officeart/2005/8/layout/vList2"/>
    <dgm:cxn modelId="{1448F6E4-F5E7-4DF8-A861-887BDB5D8C55}" srcId="{56C1AE5D-9160-4170-899A-15E9986661DF}" destId="{23ED3BC6-FA2D-4160-9979-5AFC184B07D8}" srcOrd="2" destOrd="0" parTransId="{6478FC51-9324-439B-8103-4C8416AF85CF}" sibTransId="{2502D098-8E0F-4CFD-B5D7-1BC1D8070EAB}"/>
    <dgm:cxn modelId="{D911D0EF-D52A-4541-8088-050670B3EBFD}" srcId="{56C1AE5D-9160-4170-899A-15E9986661DF}" destId="{27418F3B-5DDA-4125-8C25-F4457C4416CC}" srcOrd="0" destOrd="0" parTransId="{C99CEDC7-8B77-4C3F-8A54-F08FBC016DC5}" sibTransId="{5816D0CD-86CA-4003-9647-8B08F384D2D3}"/>
    <dgm:cxn modelId="{53D43C53-4AC5-4340-931B-5B1F8EBEA255}" type="presParOf" srcId="{56F07C2E-F979-9D48-A4D8-3E01F6FF0833}" destId="{6EF8CED3-A207-F64E-8D27-788277ECF537}" srcOrd="0" destOrd="0" presId="urn:microsoft.com/office/officeart/2005/8/layout/vList2"/>
    <dgm:cxn modelId="{7333AFD8-494D-4046-9304-4EA63B741721}" type="presParOf" srcId="{56F07C2E-F979-9D48-A4D8-3E01F6FF0833}" destId="{C74F6C8A-B95B-B943-AE9C-3B355167F453}" srcOrd="1" destOrd="0" presId="urn:microsoft.com/office/officeart/2005/8/layout/vList2"/>
    <dgm:cxn modelId="{C681DA21-55ED-8246-A661-18848B63C2DB}" type="presParOf" srcId="{56F07C2E-F979-9D48-A4D8-3E01F6FF0833}" destId="{AD9C3D9A-C277-F247-A0E2-14BE1DD77854}" srcOrd="2" destOrd="0" presId="urn:microsoft.com/office/officeart/2005/8/layout/vList2"/>
    <dgm:cxn modelId="{8C26A371-898F-B947-955E-7B203F03678F}" type="presParOf" srcId="{56F07C2E-F979-9D48-A4D8-3E01F6FF0833}" destId="{7968CE92-BA18-514A-B101-9BECA9F95D3D}" srcOrd="3" destOrd="0" presId="urn:microsoft.com/office/officeart/2005/8/layout/vList2"/>
    <dgm:cxn modelId="{972E8388-B088-624A-BD35-C84BEDCDB63C}" type="presParOf" srcId="{56F07C2E-F979-9D48-A4D8-3E01F6FF0833}" destId="{E62D4AF3-809C-9947-94AB-5200D0E9A5E1}" srcOrd="4" destOrd="0" presId="urn:microsoft.com/office/officeart/2005/8/layout/vList2"/>
    <dgm:cxn modelId="{DEF73716-3F17-6948-BF76-11F62B871E12}" type="presParOf" srcId="{56F07C2E-F979-9D48-A4D8-3E01F6FF0833}" destId="{60ABF7BD-E498-4743-9855-F68E00F605AB}" srcOrd="5" destOrd="0" presId="urn:microsoft.com/office/officeart/2005/8/layout/vList2"/>
    <dgm:cxn modelId="{D629C838-6EB9-6741-A69F-830E3A63DA5B}" type="presParOf" srcId="{56F07C2E-F979-9D48-A4D8-3E01F6FF0833}" destId="{B20F0A52-0FD2-9747-88DB-4AB1E576B3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DDE2C87-FD1D-4145-BC7E-42D2B2F3E0B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C1AE5D-9160-4170-899A-15E9986661DF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Increased Parental ACEs = Decreased Child Skills</a:t>
          </a:r>
        </a:p>
      </dgm:t>
    </dgm:pt>
    <dgm:pt modelId="{5E068FC6-B07C-40D9-BFA7-BE03F9E5FF34}" type="parTrans" cxnId="{A89C926B-8280-4194-91ED-0555A75AC665}">
      <dgm:prSet/>
      <dgm:spPr/>
      <dgm:t>
        <a:bodyPr/>
        <a:lstStyle/>
        <a:p>
          <a:endParaRPr lang="en-US"/>
        </a:p>
      </dgm:t>
    </dgm:pt>
    <dgm:pt modelId="{D899857B-812B-4A0B-A863-89AF5E38CA4B}" type="sibTrans" cxnId="{A89C926B-8280-4194-91ED-0555A75AC665}">
      <dgm:prSet/>
      <dgm:spPr/>
      <dgm:t>
        <a:bodyPr/>
        <a:lstStyle/>
        <a:p>
          <a:endParaRPr lang="en-US"/>
        </a:p>
      </dgm:t>
    </dgm:pt>
    <dgm:pt modelId="{27418F3B-5DDA-4125-8C25-F4457C4416CC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Problem solving skills</a:t>
          </a:r>
        </a:p>
      </dgm:t>
    </dgm:pt>
    <dgm:pt modelId="{C99CEDC7-8B77-4C3F-8A54-F08FBC016DC5}" type="parTrans" cxnId="{D911D0EF-D52A-4541-8088-050670B3EBFD}">
      <dgm:prSet/>
      <dgm:spPr/>
      <dgm:t>
        <a:bodyPr/>
        <a:lstStyle/>
        <a:p>
          <a:endParaRPr lang="en-US"/>
        </a:p>
      </dgm:t>
    </dgm:pt>
    <dgm:pt modelId="{5816D0CD-86CA-4003-9647-8B08F384D2D3}" type="sibTrans" cxnId="{D911D0EF-D52A-4541-8088-050670B3EBFD}">
      <dgm:prSet/>
      <dgm:spPr/>
      <dgm:t>
        <a:bodyPr/>
        <a:lstStyle/>
        <a:p>
          <a:endParaRPr lang="en-US"/>
        </a:p>
      </dgm:t>
    </dgm:pt>
    <dgm:pt modelId="{E5F60353-F5A9-4F49-AC76-B90361B7B90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Communication skills</a:t>
          </a:r>
        </a:p>
      </dgm:t>
    </dgm:pt>
    <dgm:pt modelId="{55B6B5A3-E8BC-4345-BEEE-F56A492FC045}" type="parTrans" cxnId="{D6991CD5-D9BE-4AA6-BF09-50F7A8EC9274}">
      <dgm:prSet/>
      <dgm:spPr/>
      <dgm:t>
        <a:bodyPr/>
        <a:lstStyle/>
        <a:p>
          <a:endParaRPr lang="en-US"/>
        </a:p>
      </dgm:t>
    </dgm:pt>
    <dgm:pt modelId="{A1F8D787-4ECA-46B2-8377-6924E65C5E10}" type="sibTrans" cxnId="{D6991CD5-D9BE-4AA6-BF09-50F7A8EC9274}">
      <dgm:prSet/>
      <dgm:spPr/>
      <dgm:t>
        <a:bodyPr/>
        <a:lstStyle/>
        <a:p>
          <a:endParaRPr lang="en-US"/>
        </a:p>
      </dgm:t>
    </dgm:pt>
    <dgm:pt modelId="{23ED3BC6-FA2D-4160-9979-5AFC184B07D8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Personal and Social skills</a:t>
          </a:r>
        </a:p>
      </dgm:t>
    </dgm:pt>
    <dgm:pt modelId="{6478FC51-9324-439B-8103-4C8416AF85CF}" type="parTrans" cxnId="{1448F6E4-F5E7-4DF8-A861-887BDB5D8C55}">
      <dgm:prSet/>
      <dgm:spPr/>
      <dgm:t>
        <a:bodyPr/>
        <a:lstStyle/>
        <a:p>
          <a:endParaRPr lang="en-US"/>
        </a:p>
      </dgm:t>
    </dgm:pt>
    <dgm:pt modelId="{2502D098-8E0F-4CFD-B5D7-1BC1D8070EAB}" type="sibTrans" cxnId="{1448F6E4-F5E7-4DF8-A861-887BDB5D8C55}">
      <dgm:prSet/>
      <dgm:spPr/>
      <dgm:t>
        <a:bodyPr/>
        <a:lstStyle/>
        <a:p>
          <a:endParaRPr lang="en-US"/>
        </a:p>
      </dgm:t>
    </dgm:pt>
    <dgm:pt modelId="{5CA7B658-4BFE-4A3B-B9AC-0E8F544F4EF7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Fine and Gross Motor skills</a:t>
          </a:r>
        </a:p>
      </dgm:t>
    </dgm:pt>
    <dgm:pt modelId="{937E5937-D17A-4D65-A27C-DCA54161B6A9}" type="parTrans" cxnId="{C1800AA2-30AB-4BEF-BDA8-36E31608BE03}">
      <dgm:prSet/>
      <dgm:spPr/>
      <dgm:t>
        <a:bodyPr/>
        <a:lstStyle/>
        <a:p>
          <a:endParaRPr lang="en-US"/>
        </a:p>
      </dgm:t>
    </dgm:pt>
    <dgm:pt modelId="{4A070E58-C61B-40CA-A9F3-50D5345478C6}" type="sibTrans" cxnId="{C1800AA2-30AB-4BEF-BDA8-36E31608BE03}">
      <dgm:prSet/>
      <dgm:spPr/>
      <dgm:t>
        <a:bodyPr/>
        <a:lstStyle/>
        <a:p>
          <a:endParaRPr lang="en-US"/>
        </a:p>
      </dgm:t>
    </dgm:pt>
    <dgm:pt modelId="{3F477776-B2E8-4B50-827C-35DB753C152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Each additional ACE →     18% increase risk</a:t>
          </a:r>
        </a:p>
      </dgm:t>
    </dgm:pt>
    <dgm:pt modelId="{98C26EF6-2B31-4F91-85B0-A69D72858154}" type="parTrans" cxnId="{DAB05D90-D6F1-46E4-836A-328F099BA1EA}">
      <dgm:prSet/>
      <dgm:spPr/>
      <dgm:t>
        <a:bodyPr/>
        <a:lstStyle/>
        <a:p>
          <a:endParaRPr lang="en-US"/>
        </a:p>
      </dgm:t>
    </dgm:pt>
    <dgm:pt modelId="{1F8F7B51-1602-47E7-B32C-F7391E0F8A0E}" type="sibTrans" cxnId="{DAB05D90-D6F1-46E4-836A-328F099BA1EA}">
      <dgm:prSet/>
      <dgm:spPr/>
      <dgm:t>
        <a:bodyPr/>
        <a:lstStyle/>
        <a:p>
          <a:endParaRPr lang="en-US"/>
        </a:p>
      </dgm:t>
    </dgm:pt>
    <dgm:pt modelId="{834EAD7A-3FFA-43FE-8CD8-2FDFA61DFC65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Mothers with ≥3 ACEs =      2.3x more likely</a:t>
          </a:r>
        </a:p>
      </dgm:t>
    </dgm:pt>
    <dgm:pt modelId="{6F23C178-8FB4-4392-9DC2-3D535AE295AA}" type="parTrans" cxnId="{35092804-0039-473C-A22A-2C9BFD066F78}">
      <dgm:prSet/>
      <dgm:spPr/>
      <dgm:t>
        <a:bodyPr/>
        <a:lstStyle/>
        <a:p>
          <a:endParaRPr lang="en-US"/>
        </a:p>
      </dgm:t>
    </dgm:pt>
    <dgm:pt modelId="{E14169F5-26D8-41F4-ACF6-0F0A09898AA4}" type="sibTrans" cxnId="{35092804-0039-473C-A22A-2C9BFD066F78}">
      <dgm:prSet/>
      <dgm:spPr/>
      <dgm:t>
        <a:bodyPr/>
        <a:lstStyle/>
        <a:p>
          <a:endParaRPr lang="en-US"/>
        </a:p>
      </dgm:t>
    </dgm:pt>
    <dgm:pt modelId="{E88F2387-EA29-4B15-B50D-B701B03C1388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Fathers with ≥2 ACEs =           4x more likely</a:t>
          </a:r>
        </a:p>
      </dgm:t>
    </dgm:pt>
    <dgm:pt modelId="{2AC642DB-1862-4BDF-8898-BC3E8FC57DA0}" type="parTrans" cxnId="{C1276FC2-72EE-4C8D-A047-C836CB686CA3}">
      <dgm:prSet/>
      <dgm:spPr/>
      <dgm:t>
        <a:bodyPr/>
        <a:lstStyle/>
        <a:p>
          <a:endParaRPr lang="en-US"/>
        </a:p>
      </dgm:t>
    </dgm:pt>
    <dgm:pt modelId="{C093BE02-F9E7-44D3-BB26-C27DDBD05A21}" type="sibTrans" cxnId="{C1276FC2-72EE-4C8D-A047-C836CB686CA3}">
      <dgm:prSet/>
      <dgm:spPr/>
      <dgm:t>
        <a:bodyPr/>
        <a:lstStyle/>
        <a:p>
          <a:endParaRPr lang="en-US"/>
        </a:p>
      </dgm:t>
    </dgm:pt>
    <dgm:pt modelId="{56F07C2E-F979-9D48-A4D8-3E01F6FF0833}" type="pres">
      <dgm:prSet presAssocID="{4DDE2C87-FD1D-4145-BC7E-42D2B2F3E0B2}" presName="linear" presStyleCnt="0">
        <dgm:presLayoutVars>
          <dgm:animLvl val="lvl"/>
          <dgm:resizeHandles val="exact"/>
        </dgm:presLayoutVars>
      </dgm:prSet>
      <dgm:spPr/>
    </dgm:pt>
    <dgm:pt modelId="{6EF8CED3-A207-F64E-8D27-788277ECF537}" type="pres">
      <dgm:prSet presAssocID="{56C1AE5D-9160-4170-899A-15E9986661D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74F6C8A-B95B-B943-AE9C-3B355167F453}" type="pres">
      <dgm:prSet presAssocID="{56C1AE5D-9160-4170-899A-15E9986661DF}" presName="childText" presStyleLbl="revTx" presStyleIdx="0" presStyleCnt="1">
        <dgm:presLayoutVars>
          <dgm:bulletEnabled val="1"/>
        </dgm:presLayoutVars>
      </dgm:prSet>
      <dgm:spPr/>
    </dgm:pt>
    <dgm:pt modelId="{AD9C3D9A-C277-F247-A0E2-14BE1DD77854}" type="pres">
      <dgm:prSet presAssocID="{3F477776-B2E8-4B50-827C-35DB753C152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968CE92-BA18-514A-B101-9BECA9F95D3D}" type="pres">
      <dgm:prSet presAssocID="{1F8F7B51-1602-47E7-B32C-F7391E0F8A0E}" presName="spacer" presStyleCnt="0"/>
      <dgm:spPr/>
    </dgm:pt>
    <dgm:pt modelId="{E62D4AF3-809C-9947-94AB-5200D0E9A5E1}" type="pres">
      <dgm:prSet presAssocID="{834EAD7A-3FFA-43FE-8CD8-2FDFA61DFC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0ABF7BD-E498-4743-9855-F68E00F605AB}" type="pres">
      <dgm:prSet presAssocID="{E14169F5-26D8-41F4-ACF6-0F0A09898AA4}" presName="spacer" presStyleCnt="0"/>
      <dgm:spPr/>
    </dgm:pt>
    <dgm:pt modelId="{B20F0A52-0FD2-9747-88DB-4AB1E576B32E}" type="pres">
      <dgm:prSet presAssocID="{E88F2387-EA29-4B15-B50D-B701B03C138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5092804-0039-473C-A22A-2C9BFD066F78}" srcId="{4DDE2C87-FD1D-4145-BC7E-42D2B2F3E0B2}" destId="{834EAD7A-3FFA-43FE-8CD8-2FDFA61DFC65}" srcOrd="2" destOrd="0" parTransId="{6F23C178-8FB4-4392-9DC2-3D535AE295AA}" sibTransId="{E14169F5-26D8-41F4-ACF6-0F0A09898AA4}"/>
    <dgm:cxn modelId="{0BB17A21-C942-FF40-824F-CC6F23E70D7B}" type="presOf" srcId="{5CA7B658-4BFE-4A3B-B9AC-0E8F544F4EF7}" destId="{C74F6C8A-B95B-B943-AE9C-3B355167F453}" srcOrd="0" destOrd="3" presId="urn:microsoft.com/office/officeart/2005/8/layout/vList2"/>
    <dgm:cxn modelId="{C7D0BA3B-550F-0345-B172-D0A0F6909866}" type="presOf" srcId="{56C1AE5D-9160-4170-899A-15E9986661DF}" destId="{6EF8CED3-A207-F64E-8D27-788277ECF537}" srcOrd="0" destOrd="0" presId="urn:microsoft.com/office/officeart/2005/8/layout/vList2"/>
    <dgm:cxn modelId="{E501683D-A6BE-684F-939E-1D05068DFEE9}" type="presOf" srcId="{E88F2387-EA29-4B15-B50D-B701B03C1388}" destId="{B20F0A52-0FD2-9747-88DB-4AB1E576B32E}" srcOrd="0" destOrd="0" presId="urn:microsoft.com/office/officeart/2005/8/layout/vList2"/>
    <dgm:cxn modelId="{9A588556-958A-434C-8BFB-BB98B5DC6D74}" type="presOf" srcId="{27418F3B-5DDA-4125-8C25-F4457C4416CC}" destId="{C74F6C8A-B95B-B943-AE9C-3B355167F453}" srcOrd="0" destOrd="0" presId="urn:microsoft.com/office/officeart/2005/8/layout/vList2"/>
    <dgm:cxn modelId="{A89C926B-8280-4194-91ED-0555A75AC665}" srcId="{4DDE2C87-FD1D-4145-BC7E-42D2B2F3E0B2}" destId="{56C1AE5D-9160-4170-899A-15E9986661DF}" srcOrd="0" destOrd="0" parTransId="{5E068FC6-B07C-40D9-BFA7-BE03F9E5FF34}" sibTransId="{D899857B-812B-4A0B-A863-89AF5E38CA4B}"/>
    <dgm:cxn modelId="{DAB05D90-D6F1-46E4-836A-328F099BA1EA}" srcId="{4DDE2C87-FD1D-4145-BC7E-42D2B2F3E0B2}" destId="{3F477776-B2E8-4B50-827C-35DB753C1526}" srcOrd="1" destOrd="0" parTransId="{98C26EF6-2B31-4F91-85B0-A69D72858154}" sibTransId="{1F8F7B51-1602-47E7-B32C-F7391E0F8A0E}"/>
    <dgm:cxn modelId="{2E44A691-A3C4-A142-BAA9-8FB60954AB6B}" type="presOf" srcId="{3F477776-B2E8-4B50-827C-35DB753C1526}" destId="{AD9C3D9A-C277-F247-A0E2-14BE1DD77854}" srcOrd="0" destOrd="0" presId="urn:microsoft.com/office/officeart/2005/8/layout/vList2"/>
    <dgm:cxn modelId="{8154ACA1-FB81-3C4F-B0A0-06ECB01AC7B5}" type="presOf" srcId="{4DDE2C87-FD1D-4145-BC7E-42D2B2F3E0B2}" destId="{56F07C2E-F979-9D48-A4D8-3E01F6FF0833}" srcOrd="0" destOrd="0" presId="urn:microsoft.com/office/officeart/2005/8/layout/vList2"/>
    <dgm:cxn modelId="{C1800AA2-30AB-4BEF-BDA8-36E31608BE03}" srcId="{56C1AE5D-9160-4170-899A-15E9986661DF}" destId="{5CA7B658-4BFE-4A3B-B9AC-0E8F544F4EF7}" srcOrd="3" destOrd="0" parTransId="{937E5937-D17A-4D65-A27C-DCA54161B6A9}" sibTransId="{4A070E58-C61B-40CA-A9F3-50D5345478C6}"/>
    <dgm:cxn modelId="{2E5D2DAD-E3CD-6440-8E0E-D0B075ED5B3C}" type="presOf" srcId="{834EAD7A-3FFA-43FE-8CD8-2FDFA61DFC65}" destId="{E62D4AF3-809C-9947-94AB-5200D0E9A5E1}" srcOrd="0" destOrd="0" presId="urn:microsoft.com/office/officeart/2005/8/layout/vList2"/>
    <dgm:cxn modelId="{C1276FC2-72EE-4C8D-A047-C836CB686CA3}" srcId="{4DDE2C87-FD1D-4145-BC7E-42D2B2F3E0B2}" destId="{E88F2387-EA29-4B15-B50D-B701B03C1388}" srcOrd="3" destOrd="0" parTransId="{2AC642DB-1862-4BDF-8898-BC3E8FC57DA0}" sibTransId="{C093BE02-F9E7-44D3-BB26-C27DDBD05A21}"/>
    <dgm:cxn modelId="{7509BFC7-47E3-834D-877F-494045038E62}" type="presOf" srcId="{23ED3BC6-FA2D-4160-9979-5AFC184B07D8}" destId="{C74F6C8A-B95B-B943-AE9C-3B355167F453}" srcOrd="0" destOrd="2" presId="urn:microsoft.com/office/officeart/2005/8/layout/vList2"/>
    <dgm:cxn modelId="{D6991CD5-D9BE-4AA6-BF09-50F7A8EC9274}" srcId="{56C1AE5D-9160-4170-899A-15E9986661DF}" destId="{E5F60353-F5A9-4F49-AC76-B90361B7B90A}" srcOrd="1" destOrd="0" parTransId="{55B6B5A3-E8BC-4345-BEEE-F56A492FC045}" sibTransId="{A1F8D787-4ECA-46B2-8377-6924E65C5E10}"/>
    <dgm:cxn modelId="{1A3B36D5-14D8-794B-AB98-3870D13EFC23}" type="presOf" srcId="{E5F60353-F5A9-4F49-AC76-B90361B7B90A}" destId="{C74F6C8A-B95B-B943-AE9C-3B355167F453}" srcOrd="0" destOrd="1" presId="urn:microsoft.com/office/officeart/2005/8/layout/vList2"/>
    <dgm:cxn modelId="{1448F6E4-F5E7-4DF8-A861-887BDB5D8C55}" srcId="{56C1AE5D-9160-4170-899A-15E9986661DF}" destId="{23ED3BC6-FA2D-4160-9979-5AFC184B07D8}" srcOrd="2" destOrd="0" parTransId="{6478FC51-9324-439B-8103-4C8416AF85CF}" sibTransId="{2502D098-8E0F-4CFD-B5D7-1BC1D8070EAB}"/>
    <dgm:cxn modelId="{D911D0EF-D52A-4541-8088-050670B3EBFD}" srcId="{56C1AE5D-9160-4170-899A-15E9986661DF}" destId="{27418F3B-5DDA-4125-8C25-F4457C4416CC}" srcOrd="0" destOrd="0" parTransId="{C99CEDC7-8B77-4C3F-8A54-F08FBC016DC5}" sibTransId="{5816D0CD-86CA-4003-9647-8B08F384D2D3}"/>
    <dgm:cxn modelId="{53D43C53-4AC5-4340-931B-5B1F8EBEA255}" type="presParOf" srcId="{56F07C2E-F979-9D48-A4D8-3E01F6FF0833}" destId="{6EF8CED3-A207-F64E-8D27-788277ECF537}" srcOrd="0" destOrd="0" presId="urn:microsoft.com/office/officeart/2005/8/layout/vList2"/>
    <dgm:cxn modelId="{7333AFD8-494D-4046-9304-4EA63B741721}" type="presParOf" srcId="{56F07C2E-F979-9D48-A4D8-3E01F6FF0833}" destId="{C74F6C8A-B95B-B943-AE9C-3B355167F453}" srcOrd="1" destOrd="0" presId="urn:microsoft.com/office/officeart/2005/8/layout/vList2"/>
    <dgm:cxn modelId="{C681DA21-55ED-8246-A661-18848B63C2DB}" type="presParOf" srcId="{56F07C2E-F979-9D48-A4D8-3E01F6FF0833}" destId="{AD9C3D9A-C277-F247-A0E2-14BE1DD77854}" srcOrd="2" destOrd="0" presId="urn:microsoft.com/office/officeart/2005/8/layout/vList2"/>
    <dgm:cxn modelId="{8C26A371-898F-B947-955E-7B203F03678F}" type="presParOf" srcId="{56F07C2E-F979-9D48-A4D8-3E01F6FF0833}" destId="{7968CE92-BA18-514A-B101-9BECA9F95D3D}" srcOrd="3" destOrd="0" presId="urn:microsoft.com/office/officeart/2005/8/layout/vList2"/>
    <dgm:cxn modelId="{972E8388-B088-624A-BD35-C84BEDCDB63C}" type="presParOf" srcId="{56F07C2E-F979-9D48-A4D8-3E01F6FF0833}" destId="{E62D4AF3-809C-9947-94AB-5200D0E9A5E1}" srcOrd="4" destOrd="0" presId="urn:microsoft.com/office/officeart/2005/8/layout/vList2"/>
    <dgm:cxn modelId="{DEF73716-3F17-6948-BF76-11F62B871E12}" type="presParOf" srcId="{56F07C2E-F979-9D48-A4D8-3E01F6FF0833}" destId="{60ABF7BD-E498-4743-9855-F68E00F605AB}" srcOrd="5" destOrd="0" presId="urn:microsoft.com/office/officeart/2005/8/layout/vList2"/>
    <dgm:cxn modelId="{D629C838-6EB9-6741-A69F-830E3A63DA5B}" type="presParOf" srcId="{56F07C2E-F979-9D48-A4D8-3E01F6FF0833}" destId="{B20F0A52-0FD2-9747-88DB-4AB1E576B3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DDE2C87-FD1D-4145-BC7E-42D2B2F3E0B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C1AE5D-9160-4170-899A-15E9986661DF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Increased Parental ACEs = Decreased Child Skills</a:t>
          </a:r>
        </a:p>
      </dgm:t>
    </dgm:pt>
    <dgm:pt modelId="{5E068FC6-B07C-40D9-BFA7-BE03F9E5FF34}" type="parTrans" cxnId="{A89C926B-8280-4194-91ED-0555A75AC665}">
      <dgm:prSet/>
      <dgm:spPr/>
      <dgm:t>
        <a:bodyPr/>
        <a:lstStyle/>
        <a:p>
          <a:endParaRPr lang="en-US"/>
        </a:p>
      </dgm:t>
    </dgm:pt>
    <dgm:pt modelId="{D899857B-812B-4A0B-A863-89AF5E38CA4B}" type="sibTrans" cxnId="{A89C926B-8280-4194-91ED-0555A75AC665}">
      <dgm:prSet/>
      <dgm:spPr/>
      <dgm:t>
        <a:bodyPr/>
        <a:lstStyle/>
        <a:p>
          <a:endParaRPr lang="en-US"/>
        </a:p>
      </dgm:t>
    </dgm:pt>
    <dgm:pt modelId="{27418F3B-5DDA-4125-8C25-F4457C4416CC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Problem solving skills</a:t>
          </a:r>
        </a:p>
      </dgm:t>
    </dgm:pt>
    <dgm:pt modelId="{C99CEDC7-8B77-4C3F-8A54-F08FBC016DC5}" type="parTrans" cxnId="{D911D0EF-D52A-4541-8088-050670B3EBFD}">
      <dgm:prSet/>
      <dgm:spPr/>
      <dgm:t>
        <a:bodyPr/>
        <a:lstStyle/>
        <a:p>
          <a:endParaRPr lang="en-US"/>
        </a:p>
      </dgm:t>
    </dgm:pt>
    <dgm:pt modelId="{5816D0CD-86CA-4003-9647-8B08F384D2D3}" type="sibTrans" cxnId="{D911D0EF-D52A-4541-8088-050670B3EBFD}">
      <dgm:prSet/>
      <dgm:spPr/>
      <dgm:t>
        <a:bodyPr/>
        <a:lstStyle/>
        <a:p>
          <a:endParaRPr lang="en-US"/>
        </a:p>
      </dgm:t>
    </dgm:pt>
    <dgm:pt modelId="{E5F60353-F5A9-4F49-AC76-B90361B7B90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Communication skills</a:t>
          </a:r>
        </a:p>
      </dgm:t>
    </dgm:pt>
    <dgm:pt modelId="{55B6B5A3-E8BC-4345-BEEE-F56A492FC045}" type="parTrans" cxnId="{D6991CD5-D9BE-4AA6-BF09-50F7A8EC9274}">
      <dgm:prSet/>
      <dgm:spPr/>
      <dgm:t>
        <a:bodyPr/>
        <a:lstStyle/>
        <a:p>
          <a:endParaRPr lang="en-US"/>
        </a:p>
      </dgm:t>
    </dgm:pt>
    <dgm:pt modelId="{A1F8D787-4ECA-46B2-8377-6924E65C5E10}" type="sibTrans" cxnId="{D6991CD5-D9BE-4AA6-BF09-50F7A8EC9274}">
      <dgm:prSet/>
      <dgm:spPr/>
      <dgm:t>
        <a:bodyPr/>
        <a:lstStyle/>
        <a:p>
          <a:endParaRPr lang="en-US"/>
        </a:p>
      </dgm:t>
    </dgm:pt>
    <dgm:pt modelId="{23ED3BC6-FA2D-4160-9979-5AFC184B07D8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Personal and Social skills</a:t>
          </a:r>
        </a:p>
      </dgm:t>
    </dgm:pt>
    <dgm:pt modelId="{6478FC51-9324-439B-8103-4C8416AF85CF}" type="parTrans" cxnId="{1448F6E4-F5E7-4DF8-A861-887BDB5D8C55}">
      <dgm:prSet/>
      <dgm:spPr/>
      <dgm:t>
        <a:bodyPr/>
        <a:lstStyle/>
        <a:p>
          <a:endParaRPr lang="en-US"/>
        </a:p>
      </dgm:t>
    </dgm:pt>
    <dgm:pt modelId="{2502D098-8E0F-4CFD-B5D7-1BC1D8070EAB}" type="sibTrans" cxnId="{1448F6E4-F5E7-4DF8-A861-887BDB5D8C55}">
      <dgm:prSet/>
      <dgm:spPr/>
      <dgm:t>
        <a:bodyPr/>
        <a:lstStyle/>
        <a:p>
          <a:endParaRPr lang="en-US"/>
        </a:p>
      </dgm:t>
    </dgm:pt>
    <dgm:pt modelId="{5CA7B658-4BFE-4A3B-B9AC-0E8F544F4EF7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Fine and Gross Motor skills</a:t>
          </a:r>
        </a:p>
      </dgm:t>
    </dgm:pt>
    <dgm:pt modelId="{937E5937-D17A-4D65-A27C-DCA54161B6A9}" type="parTrans" cxnId="{C1800AA2-30AB-4BEF-BDA8-36E31608BE03}">
      <dgm:prSet/>
      <dgm:spPr/>
      <dgm:t>
        <a:bodyPr/>
        <a:lstStyle/>
        <a:p>
          <a:endParaRPr lang="en-US"/>
        </a:p>
      </dgm:t>
    </dgm:pt>
    <dgm:pt modelId="{4A070E58-C61B-40CA-A9F3-50D5345478C6}" type="sibTrans" cxnId="{C1800AA2-30AB-4BEF-BDA8-36E31608BE03}">
      <dgm:prSet/>
      <dgm:spPr/>
      <dgm:t>
        <a:bodyPr/>
        <a:lstStyle/>
        <a:p>
          <a:endParaRPr lang="en-US"/>
        </a:p>
      </dgm:t>
    </dgm:pt>
    <dgm:pt modelId="{3F477776-B2E8-4B50-827C-35DB753C1526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Each additional ACE →     18% increase risk</a:t>
          </a:r>
        </a:p>
      </dgm:t>
    </dgm:pt>
    <dgm:pt modelId="{98C26EF6-2B31-4F91-85B0-A69D72858154}" type="parTrans" cxnId="{DAB05D90-D6F1-46E4-836A-328F099BA1EA}">
      <dgm:prSet/>
      <dgm:spPr/>
      <dgm:t>
        <a:bodyPr/>
        <a:lstStyle/>
        <a:p>
          <a:endParaRPr lang="en-US"/>
        </a:p>
      </dgm:t>
    </dgm:pt>
    <dgm:pt modelId="{1F8F7B51-1602-47E7-B32C-F7391E0F8A0E}" type="sibTrans" cxnId="{DAB05D90-D6F1-46E4-836A-328F099BA1EA}">
      <dgm:prSet/>
      <dgm:spPr/>
      <dgm:t>
        <a:bodyPr/>
        <a:lstStyle/>
        <a:p>
          <a:endParaRPr lang="en-US"/>
        </a:p>
      </dgm:t>
    </dgm:pt>
    <dgm:pt modelId="{834EAD7A-3FFA-43FE-8CD8-2FDFA61DFC6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Mothers with ≥3 ACEs =      2.3x more likely</a:t>
          </a:r>
        </a:p>
      </dgm:t>
    </dgm:pt>
    <dgm:pt modelId="{6F23C178-8FB4-4392-9DC2-3D535AE295AA}" type="parTrans" cxnId="{35092804-0039-473C-A22A-2C9BFD066F78}">
      <dgm:prSet/>
      <dgm:spPr/>
      <dgm:t>
        <a:bodyPr/>
        <a:lstStyle/>
        <a:p>
          <a:endParaRPr lang="en-US"/>
        </a:p>
      </dgm:t>
    </dgm:pt>
    <dgm:pt modelId="{E14169F5-26D8-41F4-ACF6-0F0A09898AA4}" type="sibTrans" cxnId="{35092804-0039-473C-A22A-2C9BFD066F78}">
      <dgm:prSet/>
      <dgm:spPr/>
      <dgm:t>
        <a:bodyPr/>
        <a:lstStyle/>
        <a:p>
          <a:endParaRPr lang="en-US"/>
        </a:p>
      </dgm:t>
    </dgm:pt>
    <dgm:pt modelId="{E88F2387-EA29-4B15-B50D-B701B03C1388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Fathers with ≥2 ACEs =           4x more likely</a:t>
          </a:r>
        </a:p>
      </dgm:t>
    </dgm:pt>
    <dgm:pt modelId="{2AC642DB-1862-4BDF-8898-BC3E8FC57DA0}" type="parTrans" cxnId="{C1276FC2-72EE-4C8D-A047-C836CB686CA3}">
      <dgm:prSet/>
      <dgm:spPr/>
      <dgm:t>
        <a:bodyPr/>
        <a:lstStyle/>
        <a:p>
          <a:endParaRPr lang="en-US"/>
        </a:p>
      </dgm:t>
    </dgm:pt>
    <dgm:pt modelId="{C093BE02-F9E7-44D3-BB26-C27DDBD05A21}" type="sibTrans" cxnId="{C1276FC2-72EE-4C8D-A047-C836CB686CA3}">
      <dgm:prSet/>
      <dgm:spPr/>
      <dgm:t>
        <a:bodyPr/>
        <a:lstStyle/>
        <a:p>
          <a:endParaRPr lang="en-US"/>
        </a:p>
      </dgm:t>
    </dgm:pt>
    <dgm:pt modelId="{56F07C2E-F979-9D48-A4D8-3E01F6FF0833}" type="pres">
      <dgm:prSet presAssocID="{4DDE2C87-FD1D-4145-BC7E-42D2B2F3E0B2}" presName="linear" presStyleCnt="0">
        <dgm:presLayoutVars>
          <dgm:animLvl val="lvl"/>
          <dgm:resizeHandles val="exact"/>
        </dgm:presLayoutVars>
      </dgm:prSet>
      <dgm:spPr/>
    </dgm:pt>
    <dgm:pt modelId="{6EF8CED3-A207-F64E-8D27-788277ECF537}" type="pres">
      <dgm:prSet presAssocID="{56C1AE5D-9160-4170-899A-15E9986661D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74F6C8A-B95B-B943-AE9C-3B355167F453}" type="pres">
      <dgm:prSet presAssocID="{56C1AE5D-9160-4170-899A-15E9986661DF}" presName="childText" presStyleLbl="revTx" presStyleIdx="0" presStyleCnt="1">
        <dgm:presLayoutVars>
          <dgm:bulletEnabled val="1"/>
        </dgm:presLayoutVars>
      </dgm:prSet>
      <dgm:spPr/>
    </dgm:pt>
    <dgm:pt modelId="{AD9C3D9A-C277-F247-A0E2-14BE1DD77854}" type="pres">
      <dgm:prSet presAssocID="{3F477776-B2E8-4B50-827C-35DB753C152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968CE92-BA18-514A-B101-9BECA9F95D3D}" type="pres">
      <dgm:prSet presAssocID="{1F8F7B51-1602-47E7-B32C-F7391E0F8A0E}" presName="spacer" presStyleCnt="0"/>
      <dgm:spPr/>
    </dgm:pt>
    <dgm:pt modelId="{E62D4AF3-809C-9947-94AB-5200D0E9A5E1}" type="pres">
      <dgm:prSet presAssocID="{834EAD7A-3FFA-43FE-8CD8-2FDFA61DFC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0ABF7BD-E498-4743-9855-F68E00F605AB}" type="pres">
      <dgm:prSet presAssocID="{E14169F5-26D8-41F4-ACF6-0F0A09898AA4}" presName="spacer" presStyleCnt="0"/>
      <dgm:spPr/>
    </dgm:pt>
    <dgm:pt modelId="{B20F0A52-0FD2-9747-88DB-4AB1E576B32E}" type="pres">
      <dgm:prSet presAssocID="{E88F2387-EA29-4B15-B50D-B701B03C138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5092804-0039-473C-A22A-2C9BFD066F78}" srcId="{4DDE2C87-FD1D-4145-BC7E-42D2B2F3E0B2}" destId="{834EAD7A-3FFA-43FE-8CD8-2FDFA61DFC65}" srcOrd="2" destOrd="0" parTransId="{6F23C178-8FB4-4392-9DC2-3D535AE295AA}" sibTransId="{E14169F5-26D8-41F4-ACF6-0F0A09898AA4}"/>
    <dgm:cxn modelId="{0BB17A21-C942-FF40-824F-CC6F23E70D7B}" type="presOf" srcId="{5CA7B658-4BFE-4A3B-B9AC-0E8F544F4EF7}" destId="{C74F6C8A-B95B-B943-AE9C-3B355167F453}" srcOrd="0" destOrd="3" presId="urn:microsoft.com/office/officeart/2005/8/layout/vList2"/>
    <dgm:cxn modelId="{C7D0BA3B-550F-0345-B172-D0A0F6909866}" type="presOf" srcId="{56C1AE5D-9160-4170-899A-15E9986661DF}" destId="{6EF8CED3-A207-F64E-8D27-788277ECF537}" srcOrd="0" destOrd="0" presId="urn:microsoft.com/office/officeart/2005/8/layout/vList2"/>
    <dgm:cxn modelId="{E501683D-A6BE-684F-939E-1D05068DFEE9}" type="presOf" srcId="{E88F2387-EA29-4B15-B50D-B701B03C1388}" destId="{B20F0A52-0FD2-9747-88DB-4AB1E576B32E}" srcOrd="0" destOrd="0" presId="urn:microsoft.com/office/officeart/2005/8/layout/vList2"/>
    <dgm:cxn modelId="{9A588556-958A-434C-8BFB-BB98B5DC6D74}" type="presOf" srcId="{27418F3B-5DDA-4125-8C25-F4457C4416CC}" destId="{C74F6C8A-B95B-B943-AE9C-3B355167F453}" srcOrd="0" destOrd="0" presId="urn:microsoft.com/office/officeart/2005/8/layout/vList2"/>
    <dgm:cxn modelId="{A89C926B-8280-4194-91ED-0555A75AC665}" srcId="{4DDE2C87-FD1D-4145-BC7E-42D2B2F3E0B2}" destId="{56C1AE5D-9160-4170-899A-15E9986661DF}" srcOrd="0" destOrd="0" parTransId="{5E068FC6-B07C-40D9-BFA7-BE03F9E5FF34}" sibTransId="{D899857B-812B-4A0B-A863-89AF5E38CA4B}"/>
    <dgm:cxn modelId="{DAB05D90-D6F1-46E4-836A-328F099BA1EA}" srcId="{4DDE2C87-FD1D-4145-BC7E-42D2B2F3E0B2}" destId="{3F477776-B2E8-4B50-827C-35DB753C1526}" srcOrd="1" destOrd="0" parTransId="{98C26EF6-2B31-4F91-85B0-A69D72858154}" sibTransId="{1F8F7B51-1602-47E7-B32C-F7391E0F8A0E}"/>
    <dgm:cxn modelId="{2E44A691-A3C4-A142-BAA9-8FB60954AB6B}" type="presOf" srcId="{3F477776-B2E8-4B50-827C-35DB753C1526}" destId="{AD9C3D9A-C277-F247-A0E2-14BE1DD77854}" srcOrd="0" destOrd="0" presId="urn:microsoft.com/office/officeart/2005/8/layout/vList2"/>
    <dgm:cxn modelId="{8154ACA1-FB81-3C4F-B0A0-06ECB01AC7B5}" type="presOf" srcId="{4DDE2C87-FD1D-4145-BC7E-42D2B2F3E0B2}" destId="{56F07C2E-F979-9D48-A4D8-3E01F6FF0833}" srcOrd="0" destOrd="0" presId="urn:microsoft.com/office/officeart/2005/8/layout/vList2"/>
    <dgm:cxn modelId="{C1800AA2-30AB-4BEF-BDA8-36E31608BE03}" srcId="{56C1AE5D-9160-4170-899A-15E9986661DF}" destId="{5CA7B658-4BFE-4A3B-B9AC-0E8F544F4EF7}" srcOrd="3" destOrd="0" parTransId="{937E5937-D17A-4D65-A27C-DCA54161B6A9}" sibTransId="{4A070E58-C61B-40CA-A9F3-50D5345478C6}"/>
    <dgm:cxn modelId="{2E5D2DAD-E3CD-6440-8E0E-D0B075ED5B3C}" type="presOf" srcId="{834EAD7A-3FFA-43FE-8CD8-2FDFA61DFC65}" destId="{E62D4AF3-809C-9947-94AB-5200D0E9A5E1}" srcOrd="0" destOrd="0" presId="urn:microsoft.com/office/officeart/2005/8/layout/vList2"/>
    <dgm:cxn modelId="{C1276FC2-72EE-4C8D-A047-C836CB686CA3}" srcId="{4DDE2C87-FD1D-4145-BC7E-42D2B2F3E0B2}" destId="{E88F2387-EA29-4B15-B50D-B701B03C1388}" srcOrd="3" destOrd="0" parTransId="{2AC642DB-1862-4BDF-8898-BC3E8FC57DA0}" sibTransId="{C093BE02-F9E7-44D3-BB26-C27DDBD05A21}"/>
    <dgm:cxn modelId="{7509BFC7-47E3-834D-877F-494045038E62}" type="presOf" srcId="{23ED3BC6-FA2D-4160-9979-5AFC184B07D8}" destId="{C74F6C8A-B95B-B943-AE9C-3B355167F453}" srcOrd="0" destOrd="2" presId="urn:microsoft.com/office/officeart/2005/8/layout/vList2"/>
    <dgm:cxn modelId="{D6991CD5-D9BE-4AA6-BF09-50F7A8EC9274}" srcId="{56C1AE5D-9160-4170-899A-15E9986661DF}" destId="{E5F60353-F5A9-4F49-AC76-B90361B7B90A}" srcOrd="1" destOrd="0" parTransId="{55B6B5A3-E8BC-4345-BEEE-F56A492FC045}" sibTransId="{A1F8D787-4ECA-46B2-8377-6924E65C5E10}"/>
    <dgm:cxn modelId="{1A3B36D5-14D8-794B-AB98-3870D13EFC23}" type="presOf" srcId="{E5F60353-F5A9-4F49-AC76-B90361B7B90A}" destId="{C74F6C8A-B95B-B943-AE9C-3B355167F453}" srcOrd="0" destOrd="1" presId="urn:microsoft.com/office/officeart/2005/8/layout/vList2"/>
    <dgm:cxn modelId="{1448F6E4-F5E7-4DF8-A861-887BDB5D8C55}" srcId="{56C1AE5D-9160-4170-899A-15E9986661DF}" destId="{23ED3BC6-FA2D-4160-9979-5AFC184B07D8}" srcOrd="2" destOrd="0" parTransId="{6478FC51-9324-439B-8103-4C8416AF85CF}" sibTransId="{2502D098-8E0F-4CFD-B5D7-1BC1D8070EAB}"/>
    <dgm:cxn modelId="{D911D0EF-D52A-4541-8088-050670B3EBFD}" srcId="{56C1AE5D-9160-4170-899A-15E9986661DF}" destId="{27418F3B-5DDA-4125-8C25-F4457C4416CC}" srcOrd="0" destOrd="0" parTransId="{C99CEDC7-8B77-4C3F-8A54-F08FBC016DC5}" sibTransId="{5816D0CD-86CA-4003-9647-8B08F384D2D3}"/>
    <dgm:cxn modelId="{53D43C53-4AC5-4340-931B-5B1F8EBEA255}" type="presParOf" srcId="{56F07C2E-F979-9D48-A4D8-3E01F6FF0833}" destId="{6EF8CED3-A207-F64E-8D27-788277ECF537}" srcOrd="0" destOrd="0" presId="urn:microsoft.com/office/officeart/2005/8/layout/vList2"/>
    <dgm:cxn modelId="{7333AFD8-494D-4046-9304-4EA63B741721}" type="presParOf" srcId="{56F07C2E-F979-9D48-A4D8-3E01F6FF0833}" destId="{C74F6C8A-B95B-B943-AE9C-3B355167F453}" srcOrd="1" destOrd="0" presId="urn:microsoft.com/office/officeart/2005/8/layout/vList2"/>
    <dgm:cxn modelId="{C681DA21-55ED-8246-A661-18848B63C2DB}" type="presParOf" srcId="{56F07C2E-F979-9D48-A4D8-3E01F6FF0833}" destId="{AD9C3D9A-C277-F247-A0E2-14BE1DD77854}" srcOrd="2" destOrd="0" presId="urn:microsoft.com/office/officeart/2005/8/layout/vList2"/>
    <dgm:cxn modelId="{8C26A371-898F-B947-955E-7B203F03678F}" type="presParOf" srcId="{56F07C2E-F979-9D48-A4D8-3E01F6FF0833}" destId="{7968CE92-BA18-514A-B101-9BECA9F95D3D}" srcOrd="3" destOrd="0" presId="urn:microsoft.com/office/officeart/2005/8/layout/vList2"/>
    <dgm:cxn modelId="{972E8388-B088-624A-BD35-C84BEDCDB63C}" type="presParOf" srcId="{56F07C2E-F979-9D48-A4D8-3E01F6FF0833}" destId="{E62D4AF3-809C-9947-94AB-5200D0E9A5E1}" srcOrd="4" destOrd="0" presId="urn:microsoft.com/office/officeart/2005/8/layout/vList2"/>
    <dgm:cxn modelId="{DEF73716-3F17-6948-BF76-11F62B871E12}" type="presParOf" srcId="{56F07C2E-F979-9D48-A4D8-3E01F6FF0833}" destId="{60ABF7BD-E498-4743-9855-F68E00F605AB}" srcOrd="5" destOrd="0" presId="urn:microsoft.com/office/officeart/2005/8/layout/vList2"/>
    <dgm:cxn modelId="{D629C838-6EB9-6741-A69F-830E3A63DA5B}" type="presParOf" srcId="{56F07C2E-F979-9D48-A4D8-3E01F6FF0833}" destId="{B20F0A52-0FD2-9747-88DB-4AB1E576B3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DDE2C87-FD1D-4145-BC7E-42D2B2F3E0B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C1AE5D-9160-4170-899A-15E9986661DF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Increased Parental ACEs = Decreased Child Skills</a:t>
          </a:r>
        </a:p>
      </dgm:t>
    </dgm:pt>
    <dgm:pt modelId="{5E068FC6-B07C-40D9-BFA7-BE03F9E5FF34}" type="parTrans" cxnId="{A89C926B-8280-4194-91ED-0555A75AC665}">
      <dgm:prSet/>
      <dgm:spPr/>
      <dgm:t>
        <a:bodyPr/>
        <a:lstStyle/>
        <a:p>
          <a:endParaRPr lang="en-US"/>
        </a:p>
      </dgm:t>
    </dgm:pt>
    <dgm:pt modelId="{D899857B-812B-4A0B-A863-89AF5E38CA4B}" type="sibTrans" cxnId="{A89C926B-8280-4194-91ED-0555A75AC665}">
      <dgm:prSet/>
      <dgm:spPr/>
      <dgm:t>
        <a:bodyPr/>
        <a:lstStyle/>
        <a:p>
          <a:endParaRPr lang="en-US"/>
        </a:p>
      </dgm:t>
    </dgm:pt>
    <dgm:pt modelId="{27418F3B-5DDA-4125-8C25-F4457C4416CC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Problem solving skills</a:t>
          </a:r>
        </a:p>
      </dgm:t>
    </dgm:pt>
    <dgm:pt modelId="{C99CEDC7-8B77-4C3F-8A54-F08FBC016DC5}" type="parTrans" cxnId="{D911D0EF-D52A-4541-8088-050670B3EBFD}">
      <dgm:prSet/>
      <dgm:spPr/>
      <dgm:t>
        <a:bodyPr/>
        <a:lstStyle/>
        <a:p>
          <a:endParaRPr lang="en-US"/>
        </a:p>
      </dgm:t>
    </dgm:pt>
    <dgm:pt modelId="{5816D0CD-86CA-4003-9647-8B08F384D2D3}" type="sibTrans" cxnId="{D911D0EF-D52A-4541-8088-050670B3EBFD}">
      <dgm:prSet/>
      <dgm:spPr/>
      <dgm:t>
        <a:bodyPr/>
        <a:lstStyle/>
        <a:p>
          <a:endParaRPr lang="en-US"/>
        </a:p>
      </dgm:t>
    </dgm:pt>
    <dgm:pt modelId="{E5F60353-F5A9-4F49-AC76-B90361B7B90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Communication skills</a:t>
          </a:r>
        </a:p>
      </dgm:t>
    </dgm:pt>
    <dgm:pt modelId="{55B6B5A3-E8BC-4345-BEEE-F56A492FC045}" type="parTrans" cxnId="{D6991CD5-D9BE-4AA6-BF09-50F7A8EC9274}">
      <dgm:prSet/>
      <dgm:spPr/>
      <dgm:t>
        <a:bodyPr/>
        <a:lstStyle/>
        <a:p>
          <a:endParaRPr lang="en-US"/>
        </a:p>
      </dgm:t>
    </dgm:pt>
    <dgm:pt modelId="{A1F8D787-4ECA-46B2-8377-6924E65C5E10}" type="sibTrans" cxnId="{D6991CD5-D9BE-4AA6-BF09-50F7A8EC9274}">
      <dgm:prSet/>
      <dgm:spPr/>
      <dgm:t>
        <a:bodyPr/>
        <a:lstStyle/>
        <a:p>
          <a:endParaRPr lang="en-US"/>
        </a:p>
      </dgm:t>
    </dgm:pt>
    <dgm:pt modelId="{23ED3BC6-FA2D-4160-9979-5AFC184B07D8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Personal and Social skills</a:t>
          </a:r>
        </a:p>
      </dgm:t>
    </dgm:pt>
    <dgm:pt modelId="{6478FC51-9324-439B-8103-4C8416AF85CF}" type="parTrans" cxnId="{1448F6E4-F5E7-4DF8-A861-887BDB5D8C55}">
      <dgm:prSet/>
      <dgm:spPr/>
      <dgm:t>
        <a:bodyPr/>
        <a:lstStyle/>
        <a:p>
          <a:endParaRPr lang="en-US"/>
        </a:p>
      </dgm:t>
    </dgm:pt>
    <dgm:pt modelId="{2502D098-8E0F-4CFD-B5D7-1BC1D8070EAB}" type="sibTrans" cxnId="{1448F6E4-F5E7-4DF8-A861-887BDB5D8C55}">
      <dgm:prSet/>
      <dgm:spPr/>
      <dgm:t>
        <a:bodyPr/>
        <a:lstStyle/>
        <a:p>
          <a:endParaRPr lang="en-US"/>
        </a:p>
      </dgm:t>
    </dgm:pt>
    <dgm:pt modelId="{5CA7B658-4BFE-4A3B-B9AC-0E8F544F4EF7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Fine and Gross Motor skills</a:t>
          </a:r>
        </a:p>
      </dgm:t>
    </dgm:pt>
    <dgm:pt modelId="{937E5937-D17A-4D65-A27C-DCA54161B6A9}" type="parTrans" cxnId="{C1800AA2-30AB-4BEF-BDA8-36E31608BE03}">
      <dgm:prSet/>
      <dgm:spPr/>
      <dgm:t>
        <a:bodyPr/>
        <a:lstStyle/>
        <a:p>
          <a:endParaRPr lang="en-US"/>
        </a:p>
      </dgm:t>
    </dgm:pt>
    <dgm:pt modelId="{4A070E58-C61B-40CA-A9F3-50D5345478C6}" type="sibTrans" cxnId="{C1800AA2-30AB-4BEF-BDA8-36E31608BE03}">
      <dgm:prSet/>
      <dgm:spPr/>
      <dgm:t>
        <a:bodyPr/>
        <a:lstStyle/>
        <a:p>
          <a:endParaRPr lang="en-US"/>
        </a:p>
      </dgm:t>
    </dgm:pt>
    <dgm:pt modelId="{3F477776-B2E8-4B50-827C-35DB753C1526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Each additional ACE →     18% increase risk</a:t>
          </a:r>
        </a:p>
      </dgm:t>
    </dgm:pt>
    <dgm:pt modelId="{98C26EF6-2B31-4F91-85B0-A69D72858154}" type="parTrans" cxnId="{DAB05D90-D6F1-46E4-836A-328F099BA1EA}">
      <dgm:prSet/>
      <dgm:spPr/>
      <dgm:t>
        <a:bodyPr/>
        <a:lstStyle/>
        <a:p>
          <a:endParaRPr lang="en-US"/>
        </a:p>
      </dgm:t>
    </dgm:pt>
    <dgm:pt modelId="{1F8F7B51-1602-47E7-B32C-F7391E0F8A0E}" type="sibTrans" cxnId="{DAB05D90-D6F1-46E4-836A-328F099BA1EA}">
      <dgm:prSet/>
      <dgm:spPr/>
      <dgm:t>
        <a:bodyPr/>
        <a:lstStyle/>
        <a:p>
          <a:endParaRPr lang="en-US"/>
        </a:p>
      </dgm:t>
    </dgm:pt>
    <dgm:pt modelId="{834EAD7A-3FFA-43FE-8CD8-2FDFA61DFC65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Mothers with ≥3 ACEs =      2.3x more likely</a:t>
          </a:r>
        </a:p>
      </dgm:t>
    </dgm:pt>
    <dgm:pt modelId="{6F23C178-8FB4-4392-9DC2-3D535AE295AA}" type="parTrans" cxnId="{35092804-0039-473C-A22A-2C9BFD066F78}">
      <dgm:prSet/>
      <dgm:spPr/>
      <dgm:t>
        <a:bodyPr/>
        <a:lstStyle/>
        <a:p>
          <a:endParaRPr lang="en-US"/>
        </a:p>
      </dgm:t>
    </dgm:pt>
    <dgm:pt modelId="{E14169F5-26D8-41F4-ACF6-0F0A09898AA4}" type="sibTrans" cxnId="{35092804-0039-473C-A22A-2C9BFD066F78}">
      <dgm:prSet/>
      <dgm:spPr/>
      <dgm:t>
        <a:bodyPr/>
        <a:lstStyle/>
        <a:p>
          <a:endParaRPr lang="en-US"/>
        </a:p>
      </dgm:t>
    </dgm:pt>
    <dgm:pt modelId="{E88F2387-EA29-4B15-B50D-B701B03C138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Fathers with ≥2 ACEs =           4x more likely</a:t>
          </a:r>
        </a:p>
      </dgm:t>
    </dgm:pt>
    <dgm:pt modelId="{2AC642DB-1862-4BDF-8898-BC3E8FC57DA0}" type="parTrans" cxnId="{C1276FC2-72EE-4C8D-A047-C836CB686CA3}">
      <dgm:prSet/>
      <dgm:spPr/>
      <dgm:t>
        <a:bodyPr/>
        <a:lstStyle/>
        <a:p>
          <a:endParaRPr lang="en-US"/>
        </a:p>
      </dgm:t>
    </dgm:pt>
    <dgm:pt modelId="{C093BE02-F9E7-44D3-BB26-C27DDBD05A21}" type="sibTrans" cxnId="{C1276FC2-72EE-4C8D-A047-C836CB686CA3}">
      <dgm:prSet/>
      <dgm:spPr/>
      <dgm:t>
        <a:bodyPr/>
        <a:lstStyle/>
        <a:p>
          <a:endParaRPr lang="en-US"/>
        </a:p>
      </dgm:t>
    </dgm:pt>
    <dgm:pt modelId="{56F07C2E-F979-9D48-A4D8-3E01F6FF0833}" type="pres">
      <dgm:prSet presAssocID="{4DDE2C87-FD1D-4145-BC7E-42D2B2F3E0B2}" presName="linear" presStyleCnt="0">
        <dgm:presLayoutVars>
          <dgm:animLvl val="lvl"/>
          <dgm:resizeHandles val="exact"/>
        </dgm:presLayoutVars>
      </dgm:prSet>
      <dgm:spPr/>
    </dgm:pt>
    <dgm:pt modelId="{6EF8CED3-A207-F64E-8D27-788277ECF537}" type="pres">
      <dgm:prSet presAssocID="{56C1AE5D-9160-4170-899A-15E9986661D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74F6C8A-B95B-B943-AE9C-3B355167F453}" type="pres">
      <dgm:prSet presAssocID="{56C1AE5D-9160-4170-899A-15E9986661DF}" presName="childText" presStyleLbl="revTx" presStyleIdx="0" presStyleCnt="1">
        <dgm:presLayoutVars>
          <dgm:bulletEnabled val="1"/>
        </dgm:presLayoutVars>
      </dgm:prSet>
      <dgm:spPr/>
    </dgm:pt>
    <dgm:pt modelId="{AD9C3D9A-C277-F247-A0E2-14BE1DD77854}" type="pres">
      <dgm:prSet presAssocID="{3F477776-B2E8-4B50-827C-35DB753C152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968CE92-BA18-514A-B101-9BECA9F95D3D}" type="pres">
      <dgm:prSet presAssocID="{1F8F7B51-1602-47E7-B32C-F7391E0F8A0E}" presName="spacer" presStyleCnt="0"/>
      <dgm:spPr/>
    </dgm:pt>
    <dgm:pt modelId="{E62D4AF3-809C-9947-94AB-5200D0E9A5E1}" type="pres">
      <dgm:prSet presAssocID="{834EAD7A-3FFA-43FE-8CD8-2FDFA61DFC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0ABF7BD-E498-4743-9855-F68E00F605AB}" type="pres">
      <dgm:prSet presAssocID="{E14169F5-26D8-41F4-ACF6-0F0A09898AA4}" presName="spacer" presStyleCnt="0"/>
      <dgm:spPr/>
    </dgm:pt>
    <dgm:pt modelId="{B20F0A52-0FD2-9747-88DB-4AB1E576B32E}" type="pres">
      <dgm:prSet presAssocID="{E88F2387-EA29-4B15-B50D-B701B03C138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5092804-0039-473C-A22A-2C9BFD066F78}" srcId="{4DDE2C87-FD1D-4145-BC7E-42D2B2F3E0B2}" destId="{834EAD7A-3FFA-43FE-8CD8-2FDFA61DFC65}" srcOrd="2" destOrd="0" parTransId="{6F23C178-8FB4-4392-9DC2-3D535AE295AA}" sibTransId="{E14169F5-26D8-41F4-ACF6-0F0A09898AA4}"/>
    <dgm:cxn modelId="{0BB17A21-C942-FF40-824F-CC6F23E70D7B}" type="presOf" srcId="{5CA7B658-4BFE-4A3B-B9AC-0E8F544F4EF7}" destId="{C74F6C8A-B95B-B943-AE9C-3B355167F453}" srcOrd="0" destOrd="3" presId="urn:microsoft.com/office/officeart/2005/8/layout/vList2"/>
    <dgm:cxn modelId="{C7D0BA3B-550F-0345-B172-D0A0F6909866}" type="presOf" srcId="{56C1AE5D-9160-4170-899A-15E9986661DF}" destId="{6EF8CED3-A207-F64E-8D27-788277ECF537}" srcOrd="0" destOrd="0" presId="urn:microsoft.com/office/officeart/2005/8/layout/vList2"/>
    <dgm:cxn modelId="{E501683D-A6BE-684F-939E-1D05068DFEE9}" type="presOf" srcId="{E88F2387-EA29-4B15-B50D-B701B03C1388}" destId="{B20F0A52-0FD2-9747-88DB-4AB1E576B32E}" srcOrd="0" destOrd="0" presId="urn:microsoft.com/office/officeart/2005/8/layout/vList2"/>
    <dgm:cxn modelId="{9A588556-958A-434C-8BFB-BB98B5DC6D74}" type="presOf" srcId="{27418F3B-5DDA-4125-8C25-F4457C4416CC}" destId="{C74F6C8A-B95B-B943-AE9C-3B355167F453}" srcOrd="0" destOrd="0" presId="urn:microsoft.com/office/officeart/2005/8/layout/vList2"/>
    <dgm:cxn modelId="{A89C926B-8280-4194-91ED-0555A75AC665}" srcId="{4DDE2C87-FD1D-4145-BC7E-42D2B2F3E0B2}" destId="{56C1AE5D-9160-4170-899A-15E9986661DF}" srcOrd="0" destOrd="0" parTransId="{5E068FC6-B07C-40D9-BFA7-BE03F9E5FF34}" sibTransId="{D899857B-812B-4A0B-A863-89AF5E38CA4B}"/>
    <dgm:cxn modelId="{DAB05D90-D6F1-46E4-836A-328F099BA1EA}" srcId="{4DDE2C87-FD1D-4145-BC7E-42D2B2F3E0B2}" destId="{3F477776-B2E8-4B50-827C-35DB753C1526}" srcOrd="1" destOrd="0" parTransId="{98C26EF6-2B31-4F91-85B0-A69D72858154}" sibTransId="{1F8F7B51-1602-47E7-B32C-F7391E0F8A0E}"/>
    <dgm:cxn modelId="{2E44A691-A3C4-A142-BAA9-8FB60954AB6B}" type="presOf" srcId="{3F477776-B2E8-4B50-827C-35DB753C1526}" destId="{AD9C3D9A-C277-F247-A0E2-14BE1DD77854}" srcOrd="0" destOrd="0" presId="urn:microsoft.com/office/officeart/2005/8/layout/vList2"/>
    <dgm:cxn modelId="{8154ACA1-FB81-3C4F-B0A0-06ECB01AC7B5}" type="presOf" srcId="{4DDE2C87-FD1D-4145-BC7E-42D2B2F3E0B2}" destId="{56F07C2E-F979-9D48-A4D8-3E01F6FF0833}" srcOrd="0" destOrd="0" presId="urn:microsoft.com/office/officeart/2005/8/layout/vList2"/>
    <dgm:cxn modelId="{C1800AA2-30AB-4BEF-BDA8-36E31608BE03}" srcId="{56C1AE5D-9160-4170-899A-15E9986661DF}" destId="{5CA7B658-4BFE-4A3B-B9AC-0E8F544F4EF7}" srcOrd="3" destOrd="0" parTransId="{937E5937-D17A-4D65-A27C-DCA54161B6A9}" sibTransId="{4A070E58-C61B-40CA-A9F3-50D5345478C6}"/>
    <dgm:cxn modelId="{2E5D2DAD-E3CD-6440-8E0E-D0B075ED5B3C}" type="presOf" srcId="{834EAD7A-3FFA-43FE-8CD8-2FDFA61DFC65}" destId="{E62D4AF3-809C-9947-94AB-5200D0E9A5E1}" srcOrd="0" destOrd="0" presId="urn:microsoft.com/office/officeart/2005/8/layout/vList2"/>
    <dgm:cxn modelId="{C1276FC2-72EE-4C8D-A047-C836CB686CA3}" srcId="{4DDE2C87-FD1D-4145-BC7E-42D2B2F3E0B2}" destId="{E88F2387-EA29-4B15-B50D-B701B03C1388}" srcOrd="3" destOrd="0" parTransId="{2AC642DB-1862-4BDF-8898-BC3E8FC57DA0}" sibTransId="{C093BE02-F9E7-44D3-BB26-C27DDBD05A21}"/>
    <dgm:cxn modelId="{7509BFC7-47E3-834D-877F-494045038E62}" type="presOf" srcId="{23ED3BC6-FA2D-4160-9979-5AFC184B07D8}" destId="{C74F6C8A-B95B-B943-AE9C-3B355167F453}" srcOrd="0" destOrd="2" presId="urn:microsoft.com/office/officeart/2005/8/layout/vList2"/>
    <dgm:cxn modelId="{D6991CD5-D9BE-4AA6-BF09-50F7A8EC9274}" srcId="{56C1AE5D-9160-4170-899A-15E9986661DF}" destId="{E5F60353-F5A9-4F49-AC76-B90361B7B90A}" srcOrd="1" destOrd="0" parTransId="{55B6B5A3-E8BC-4345-BEEE-F56A492FC045}" sibTransId="{A1F8D787-4ECA-46B2-8377-6924E65C5E10}"/>
    <dgm:cxn modelId="{1A3B36D5-14D8-794B-AB98-3870D13EFC23}" type="presOf" srcId="{E5F60353-F5A9-4F49-AC76-B90361B7B90A}" destId="{C74F6C8A-B95B-B943-AE9C-3B355167F453}" srcOrd="0" destOrd="1" presId="urn:microsoft.com/office/officeart/2005/8/layout/vList2"/>
    <dgm:cxn modelId="{1448F6E4-F5E7-4DF8-A861-887BDB5D8C55}" srcId="{56C1AE5D-9160-4170-899A-15E9986661DF}" destId="{23ED3BC6-FA2D-4160-9979-5AFC184B07D8}" srcOrd="2" destOrd="0" parTransId="{6478FC51-9324-439B-8103-4C8416AF85CF}" sibTransId="{2502D098-8E0F-4CFD-B5D7-1BC1D8070EAB}"/>
    <dgm:cxn modelId="{D911D0EF-D52A-4541-8088-050670B3EBFD}" srcId="{56C1AE5D-9160-4170-899A-15E9986661DF}" destId="{27418F3B-5DDA-4125-8C25-F4457C4416CC}" srcOrd="0" destOrd="0" parTransId="{C99CEDC7-8B77-4C3F-8A54-F08FBC016DC5}" sibTransId="{5816D0CD-86CA-4003-9647-8B08F384D2D3}"/>
    <dgm:cxn modelId="{53D43C53-4AC5-4340-931B-5B1F8EBEA255}" type="presParOf" srcId="{56F07C2E-F979-9D48-A4D8-3E01F6FF0833}" destId="{6EF8CED3-A207-F64E-8D27-788277ECF537}" srcOrd="0" destOrd="0" presId="urn:microsoft.com/office/officeart/2005/8/layout/vList2"/>
    <dgm:cxn modelId="{7333AFD8-494D-4046-9304-4EA63B741721}" type="presParOf" srcId="{56F07C2E-F979-9D48-A4D8-3E01F6FF0833}" destId="{C74F6C8A-B95B-B943-AE9C-3B355167F453}" srcOrd="1" destOrd="0" presId="urn:microsoft.com/office/officeart/2005/8/layout/vList2"/>
    <dgm:cxn modelId="{C681DA21-55ED-8246-A661-18848B63C2DB}" type="presParOf" srcId="{56F07C2E-F979-9D48-A4D8-3E01F6FF0833}" destId="{AD9C3D9A-C277-F247-A0E2-14BE1DD77854}" srcOrd="2" destOrd="0" presId="urn:microsoft.com/office/officeart/2005/8/layout/vList2"/>
    <dgm:cxn modelId="{8C26A371-898F-B947-955E-7B203F03678F}" type="presParOf" srcId="{56F07C2E-F979-9D48-A4D8-3E01F6FF0833}" destId="{7968CE92-BA18-514A-B101-9BECA9F95D3D}" srcOrd="3" destOrd="0" presId="urn:microsoft.com/office/officeart/2005/8/layout/vList2"/>
    <dgm:cxn modelId="{972E8388-B088-624A-BD35-C84BEDCDB63C}" type="presParOf" srcId="{56F07C2E-F979-9D48-A4D8-3E01F6FF0833}" destId="{E62D4AF3-809C-9947-94AB-5200D0E9A5E1}" srcOrd="4" destOrd="0" presId="urn:microsoft.com/office/officeart/2005/8/layout/vList2"/>
    <dgm:cxn modelId="{DEF73716-3F17-6948-BF76-11F62B871E12}" type="presParOf" srcId="{56F07C2E-F979-9D48-A4D8-3E01F6FF0833}" destId="{60ABF7BD-E498-4743-9855-F68E00F605AB}" srcOrd="5" destOrd="0" presId="urn:microsoft.com/office/officeart/2005/8/layout/vList2"/>
    <dgm:cxn modelId="{D629C838-6EB9-6741-A69F-830E3A63DA5B}" type="presParOf" srcId="{56F07C2E-F979-9D48-A4D8-3E01F6FF0833}" destId="{B20F0A52-0FD2-9747-88DB-4AB1E576B3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A593DE65-392D-4735-AA34-15910FBB737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57CC66-A67C-4032-BC9A-F3B1BFFE798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5.7x more likely to have emotion or mental disturbances</a:t>
          </a:r>
        </a:p>
      </dgm:t>
    </dgm:pt>
    <dgm:pt modelId="{667D5B80-864C-4748-8FB3-A08A22CCF41C}" type="parTrans" cxnId="{2CCD4F7B-719E-481B-B515-B483DA9E9C79}">
      <dgm:prSet/>
      <dgm:spPr/>
      <dgm:t>
        <a:bodyPr/>
        <a:lstStyle/>
        <a:p>
          <a:endParaRPr lang="en-US"/>
        </a:p>
      </dgm:t>
    </dgm:pt>
    <dgm:pt modelId="{7884D0CA-E65B-4517-926B-20D868C102BB}" type="sibTrans" cxnId="{2CCD4F7B-719E-481B-B515-B483DA9E9C79}">
      <dgm:prSet/>
      <dgm:spPr/>
      <dgm:t>
        <a:bodyPr/>
        <a:lstStyle/>
        <a:p>
          <a:endParaRPr lang="en-US"/>
        </a:p>
      </dgm:t>
    </dgm:pt>
    <dgm:pt modelId="{57657B58-2A61-4C17-A7F8-CE40AEA3866B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Increased self reported depressive symptoms</a:t>
          </a:r>
        </a:p>
      </dgm:t>
    </dgm:pt>
    <dgm:pt modelId="{D6272427-4A75-4FB4-96E6-B214BC06D696}" type="parTrans" cxnId="{E4484F80-ECD4-4470-A217-57A0B1ACDCAD}">
      <dgm:prSet/>
      <dgm:spPr/>
      <dgm:t>
        <a:bodyPr/>
        <a:lstStyle/>
        <a:p>
          <a:endParaRPr lang="en-US"/>
        </a:p>
      </dgm:t>
    </dgm:pt>
    <dgm:pt modelId="{A3A11837-BC8F-4546-8AC0-DEA2871DA706}" type="sibTrans" cxnId="{E4484F80-ECD4-4470-A217-57A0B1ACDCAD}">
      <dgm:prSet/>
      <dgm:spPr/>
      <dgm:t>
        <a:bodyPr/>
        <a:lstStyle/>
        <a:p>
          <a:endParaRPr lang="en-US"/>
        </a:p>
      </dgm:t>
    </dgm:pt>
    <dgm:pt modelId="{B653B8D7-114A-4F4C-BBAE-1411B9A5FADF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Children of non-Caucasian and less educated mothers</a:t>
          </a:r>
        </a:p>
      </dgm:t>
    </dgm:pt>
    <dgm:pt modelId="{DA793F3C-A2DA-4D43-B040-050B853B3D17}" type="parTrans" cxnId="{5B36DAC6-590D-461D-9F24-EE2C911B1A8E}">
      <dgm:prSet/>
      <dgm:spPr/>
      <dgm:t>
        <a:bodyPr/>
        <a:lstStyle/>
        <a:p>
          <a:endParaRPr lang="en-US"/>
        </a:p>
      </dgm:t>
    </dgm:pt>
    <dgm:pt modelId="{71B54EAB-49F6-4A80-B9DE-DF915EA6FAD3}" type="sibTrans" cxnId="{5B36DAC6-590D-461D-9F24-EE2C911B1A8E}">
      <dgm:prSet/>
      <dgm:spPr/>
      <dgm:t>
        <a:bodyPr/>
        <a:lstStyle/>
        <a:p>
          <a:endParaRPr lang="en-US"/>
        </a:p>
      </dgm:t>
    </dgm:pt>
    <dgm:pt modelId="{556CF3FE-A508-4051-97B6-0D6F701A6DD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Increased levels of separation anxiety</a:t>
          </a:r>
        </a:p>
      </dgm:t>
    </dgm:pt>
    <dgm:pt modelId="{9B2F3B4A-713A-45A8-AC35-20ED022204B9}" type="parTrans" cxnId="{A6EB87CF-4439-4FAF-8209-0CB6A1D600A9}">
      <dgm:prSet/>
      <dgm:spPr/>
      <dgm:t>
        <a:bodyPr/>
        <a:lstStyle/>
        <a:p>
          <a:endParaRPr lang="en-US"/>
        </a:p>
      </dgm:t>
    </dgm:pt>
    <dgm:pt modelId="{A1358E4C-D07F-449B-846E-CF10A596D377}" type="sibTrans" cxnId="{A6EB87CF-4439-4FAF-8209-0CB6A1D600A9}">
      <dgm:prSet/>
      <dgm:spPr/>
      <dgm:t>
        <a:bodyPr/>
        <a:lstStyle/>
        <a:p>
          <a:endParaRPr lang="en-US"/>
        </a:p>
      </dgm:t>
    </dgm:pt>
    <dgm:pt modelId="{E55EB3E7-18D4-47EE-84D1-1D8A3AF64D8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Decreased effortful control</a:t>
          </a:r>
        </a:p>
      </dgm:t>
    </dgm:pt>
    <dgm:pt modelId="{719D9DCD-8D73-48D7-A3FD-BE26933F8AAC}" type="parTrans" cxnId="{6D35BDA2-53DD-43E3-8586-D44B285B257B}">
      <dgm:prSet/>
      <dgm:spPr/>
      <dgm:t>
        <a:bodyPr/>
        <a:lstStyle/>
        <a:p>
          <a:endParaRPr lang="en-US"/>
        </a:p>
      </dgm:t>
    </dgm:pt>
    <dgm:pt modelId="{30C3AEE2-19B0-4A45-8B85-31101548AD07}" type="sibTrans" cxnId="{6D35BDA2-53DD-43E3-8586-D44B285B257B}">
      <dgm:prSet/>
      <dgm:spPr/>
      <dgm:t>
        <a:bodyPr/>
        <a:lstStyle/>
        <a:p>
          <a:endParaRPr lang="en-US"/>
        </a:p>
      </dgm:t>
    </dgm:pt>
    <dgm:pt modelId="{702E925B-F7AB-449D-8621-684E176B6FF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Decreased self regulation</a:t>
          </a:r>
        </a:p>
      </dgm:t>
    </dgm:pt>
    <dgm:pt modelId="{58FE9674-A3E6-4373-894A-212F9B5415CD}" type="parTrans" cxnId="{F0766BBB-D31D-4CA1-91E0-B050EB0617E7}">
      <dgm:prSet/>
      <dgm:spPr/>
      <dgm:t>
        <a:bodyPr/>
        <a:lstStyle/>
        <a:p>
          <a:endParaRPr lang="en-US"/>
        </a:p>
      </dgm:t>
    </dgm:pt>
    <dgm:pt modelId="{2E822A05-C573-49E7-96CE-E580132FF963}" type="sibTrans" cxnId="{F0766BBB-D31D-4CA1-91E0-B050EB0617E7}">
      <dgm:prSet/>
      <dgm:spPr/>
      <dgm:t>
        <a:bodyPr/>
        <a:lstStyle/>
        <a:p>
          <a:endParaRPr lang="en-US"/>
        </a:p>
      </dgm:t>
    </dgm:pt>
    <dgm:pt modelId="{365EE936-E5EF-4A65-AEA6-7A8ECEEB519B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Children of sexually abused mothers more likely to have preoccupied attachment styles</a:t>
          </a:r>
        </a:p>
      </dgm:t>
    </dgm:pt>
    <dgm:pt modelId="{AC2F2DC6-1C8E-4D62-A2C8-7564049D78B8}" type="parTrans" cxnId="{99A562FE-D3A3-4FA3-A178-523FEC637CB3}">
      <dgm:prSet/>
      <dgm:spPr/>
      <dgm:t>
        <a:bodyPr/>
        <a:lstStyle/>
        <a:p>
          <a:endParaRPr lang="en-US"/>
        </a:p>
      </dgm:t>
    </dgm:pt>
    <dgm:pt modelId="{EA276F81-F7C8-43D6-AC89-132AEABA4D18}" type="sibTrans" cxnId="{99A562FE-D3A3-4FA3-A178-523FEC637CB3}">
      <dgm:prSet/>
      <dgm:spPr/>
      <dgm:t>
        <a:bodyPr/>
        <a:lstStyle/>
        <a:p>
          <a:endParaRPr lang="en-US"/>
        </a:p>
      </dgm:t>
    </dgm:pt>
    <dgm:pt modelId="{917575E8-F5D8-4C9E-B91F-700C9373EA51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Physical abuse in mothers increased hostile-intrusive behavior toward infant and is linked to infant disorganization at 18 months</a:t>
          </a:r>
        </a:p>
      </dgm:t>
    </dgm:pt>
    <dgm:pt modelId="{30890A10-B3A5-45E8-BF26-30C9D969EE1D}" type="parTrans" cxnId="{46D3948A-64EE-4602-9430-B25A5A767938}">
      <dgm:prSet/>
      <dgm:spPr/>
      <dgm:t>
        <a:bodyPr/>
        <a:lstStyle/>
        <a:p>
          <a:endParaRPr lang="en-US"/>
        </a:p>
      </dgm:t>
    </dgm:pt>
    <dgm:pt modelId="{CE2C253D-B390-4CBF-9D85-3F18F4CFD914}" type="sibTrans" cxnId="{46D3948A-64EE-4602-9430-B25A5A767938}">
      <dgm:prSet/>
      <dgm:spPr/>
      <dgm:t>
        <a:bodyPr/>
        <a:lstStyle/>
        <a:p>
          <a:endParaRPr lang="en-US"/>
        </a:p>
      </dgm:t>
    </dgm:pt>
    <dgm:pt modelId="{7651A8B4-7684-A34E-85A1-45174F2E597A}" type="pres">
      <dgm:prSet presAssocID="{A593DE65-392D-4735-AA34-15910FBB7370}" presName="linear" presStyleCnt="0">
        <dgm:presLayoutVars>
          <dgm:animLvl val="lvl"/>
          <dgm:resizeHandles val="exact"/>
        </dgm:presLayoutVars>
      </dgm:prSet>
      <dgm:spPr/>
    </dgm:pt>
    <dgm:pt modelId="{9D7E6BD2-6051-6241-8F19-F4E8FBF323B1}" type="pres">
      <dgm:prSet presAssocID="{B457CC66-A67C-4032-BC9A-F3B1BFFE798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CF32C10-4403-214A-9C83-F9C859AD05DA}" type="pres">
      <dgm:prSet presAssocID="{7884D0CA-E65B-4517-926B-20D868C102BB}" presName="spacer" presStyleCnt="0"/>
      <dgm:spPr/>
    </dgm:pt>
    <dgm:pt modelId="{28954AFD-BDD6-444F-819D-10C00625D190}" type="pres">
      <dgm:prSet presAssocID="{57657B58-2A61-4C17-A7F8-CE40AEA3866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B8BFAD3-E08B-E246-918A-7F948491144A}" type="pres">
      <dgm:prSet presAssocID="{A3A11837-BC8F-4546-8AC0-DEA2871DA706}" presName="spacer" presStyleCnt="0"/>
      <dgm:spPr/>
    </dgm:pt>
    <dgm:pt modelId="{F56BF6FA-A8C7-5C47-9632-A3A92A011D16}" type="pres">
      <dgm:prSet presAssocID="{B653B8D7-114A-4F4C-BBAE-1411B9A5FAD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46DA951-6721-D34A-A5D2-81FF7277C456}" type="pres">
      <dgm:prSet presAssocID="{B653B8D7-114A-4F4C-BBAE-1411B9A5FADF}" presName="childText" presStyleLbl="revTx" presStyleIdx="0" presStyleCnt="1">
        <dgm:presLayoutVars>
          <dgm:bulletEnabled val="1"/>
        </dgm:presLayoutVars>
      </dgm:prSet>
      <dgm:spPr/>
    </dgm:pt>
    <dgm:pt modelId="{9132A12F-E319-5A40-A4C5-B350CCDB2446}" type="pres">
      <dgm:prSet presAssocID="{365EE936-E5EF-4A65-AEA6-7A8ECEEB519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691EBE2-5DAA-B046-9C57-4A564653A68C}" type="pres">
      <dgm:prSet presAssocID="{EA276F81-F7C8-43D6-AC89-132AEABA4D18}" presName="spacer" presStyleCnt="0"/>
      <dgm:spPr/>
    </dgm:pt>
    <dgm:pt modelId="{C96ACD20-549C-7646-84C4-D4D4BAEE85C6}" type="pres">
      <dgm:prSet presAssocID="{917575E8-F5D8-4C9E-B91F-700C9373EA5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665170B-9F45-8A4B-A017-DF7565F12908}" type="presOf" srcId="{702E925B-F7AB-449D-8621-684E176B6FFA}" destId="{E46DA951-6721-D34A-A5D2-81FF7277C456}" srcOrd="0" destOrd="2" presId="urn:microsoft.com/office/officeart/2005/8/layout/vList2"/>
    <dgm:cxn modelId="{98FFDA46-9E54-F548-9507-0F1511DD57DB}" type="presOf" srcId="{556CF3FE-A508-4051-97B6-0D6F701A6DD8}" destId="{E46DA951-6721-D34A-A5D2-81FF7277C456}" srcOrd="0" destOrd="0" presId="urn:microsoft.com/office/officeart/2005/8/layout/vList2"/>
    <dgm:cxn modelId="{ADD7EE61-A2B7-E245-90E1-2D12EE2B9981}" type="presOf" srcId="{E55EB3E7-18D4-47EE-84D1-1D8A3AF64D81}" destId="{E46DA951-6721-D34A-A5D2-81FF7277C456}" srcOrd="0" destOrd="1" presId="urn:microsoft.com/office/officeart/2005/8/layout/vList2"/>
    <dgm:cxn modelId="{2CCD4F7B-719E-481B-B515-B483DA9E9C79}" srcId="{A593DE65-392D-4735-AA34-15910FBB7370}" destId="{B457CC66-A67C-4032-BC9A-F3B1BFFE798C}" srcOrd="0" destOrd="0" parTransId="{667D5B80-864C-4748-8FB3-A08A22CCF41C}" sibTransId="{7884D0CA-E65B-4517-926B-20D868C102BB}"/>
    <dgm:cxn modelId="{633E0D7D-8C19-0549-BFA7-00DFD1F38E2A}" type="presOf" srcId="{365EE936-E5EF-4A65-AEA6-7A8ECEEB519B}" destId="{9132A12F-E319-5A40-A4C5-B350CCDB2446}" srcOrd="0" destOrd="0" presId="urn:microsoft.com/office/officeart/2005/8/layout/vList2"/>
    <dgm:cxn modelId="{E4484F80-ECD4-4470-A217-57A0B1ACDCAD}" srcId="{A593DE65-392D-4735-AA34-15910FBB7370}" destId="{57657B58-2A61-4C17-A7F8-CE40AEA3866B}" srcOrd="1" destOrd="0" parTransId="{D6272427-4A75-4FB4-96E6-B214BC06D696}" sibTransId="{A3A11837-BC8F-4546-8AC0-DEA2871DA706}"/>
    <dgm:cxn modelId="{46D3948A-64EE-4602-9430-B25A5A767938}" srcId="{A593DE65-392D-4735-AA34-15910FBB7370}" destId="{917575E8-F5D8-4C9E-B91F-700C9373EA51}" srcOrd="4" destOrd="0" parTransId="{30890A10-B3A5-45E8-BF26-30C9D969EE1D}" sibTransId="{CE2C253D-B390-4CBF-9D85-3F18F4CFD914}"/>
    <dgm:cxn modelId="{95C69397-1579-E24D-A1D1-C3DCCA504607}" type="presOf" srcId="{57657B58-2A61-4C17-A7F8-CE40AEA3866B}" destId="{28954AFD-BDD6-444F-819D-10C00625D190}" srcOrd="0" destOrd="0" presId="urn:microsoft.com/office/officeart/2005/8/layout/vList2"/>
    <dgm:cxn modelId="{6D35BDA2-53DD-43E3-8586-D44B285B257B}" srcId="{B653B8D7-114A-4F4C-BBAE-1411B9A5FADF}" destId="{E55EB3E7-18D4-47EE-84D1-1D8A3AF64D81}" srcOrd="1" destOrd="0" parTransId="{719D9DCD-8D73-48D7-A3FD-BE26933F8AAC}" sibTransId="{30C3AEE2-19B0-4A45-8B85-31101548AD07}"/>
    <dgm:cxn modelId="{D9985EB1-DF0D-9045-85FD-F112297B33F0}" type="presOf" srcId="{B653B8D7-114A-4F4C-BBAE-1411B9A5FADF}" destId="{F56BF6FA-A8C7-5C47-9632-A3A92A011D16}" srcOrd="0" destOrd="0" presId="urn:microsoft.com/office/officeart/2005/8/layout/vList2"/>
    <dgm:cxn modelId="{2899B8B2-DA3B-2E43-B8F2-DD9B20BEA615}" type="presOf" srcId="{B457CC66-A67C-4032-BC9A-F3B1BFFE798C}" destId="{9D7E6BD2-6051-6241-8F19-F4E8FBF323B1}" srcOrd="0" destOrd="0" presId="urn:microsoft.com/office/officeart/2005/8/layout/vList2"/>
    <dgm:cxn modelId="{F0766BBB-D31D-4CA1-91E0-B050EB0617E7}" srcId="{B653B8D7-114A-4F4C-BBAE-1411B9A5FADF}" destId="{702E925B-F7AB-449D-8621-684E176B6FFA}" srcOrd="2" destOrd="0" parTransId="{58FE9674-A3E6-4373-894A-212F9B5415CD}" sibTransId="{2E822A05-C573-49E7-96CE-E580132FF963}"/>
    <dgm:cxn modelId="{B1D3FFC3-547A-7A48-8BF5-7C4BCB08C821}" type="presOf" srcId="{917575E8-F5D8-4C9E-B91F-700C9373EA51}" destId="{C96ACD20-549C-7646-84C4-D4D4BAEE85C6}" srcOrd="0" destOrd="0" presId="urn:microsoft.com/office/officeart/2005/8/layout/vList2"/>
    <dgm:cxn modelId="{5B36DAC6-590D-461D-9F24-EE2C911B1A8E}" srcId="{A593DE65-392D-4735-AA34-15910FBB7370}" destId="{B653B8D7-114A-4F4C-BBAE-1411B9A5FADF}" srcOrd="2" destOrd="0" parTransId="{DA793F3C-A2DA-4D43-B040-050B853B3D17}" sibTransId="{71B54EAB-49F6-4A80-B9DE-DF915EA6FAD3}"/>
    <dgm:cxn modelId="{A6EB87CF-4439-4FAF-8209-0CB6A1D600A9}" srcId="{B653B8D7-114A-4F4C-BBAE-1411B9A5FADF}" destId="{556CF3FE-A508-4051-97B6-0D6F701A6DD8}" srcOrd="0" destOrd="0" parTransId="{9B2F3B4A-713A-45A8-AC35-20ED022204B9}" sibTransId="{A1358E4C-D07F-449B-846E-CF10A596D377}"/>
    <dgm:cxn modelId="{B89139E9-10DA-D444-BDC6-8AAC4A8B2B5B}" type="presOf" srcId="{A593DE65-392D-4735-AA34-15910FBB7370}" destId="{7651A8B4-7684-A34E-85A1-45174F2E597A}" srcOrd="0" destOrd="0" presId="urn:microsoft.com/office/officeart/2005/8/layout/vList2"/>
    <dgm:cxn modelId="{99A562FE-D3A3-4FA3-A178-523FEC637CB3}" srcId="{A593DE65-392D-4735-AA34-15910FBB7370}" destId="{365EE936-E5EF-4A65-AEA6-7A8ECEEB519B}" srcOrd="3" destOrd="0" parTransId="{AC2F2DC6-1C8E-4D62-A2C8-7564049D78B8}" sibTransId="{EA276F81-F7C8-43D6-AC89-132AEABA4D18}"/>
    <dgm:cxn modelId="{CDB772CB-F5B5-9E4A-8A49-1F2D6817B22A}" type="presParOf" srcId="{7651A8B4-7684-A34E-85A1-45174F2E597A}" destId="{9D7E6BD2-6051-6241-8F19-F4E8FBF323B1}" srcOrd="0" destOrd="0" presId="urn:microsoft.com/office/officeart/2005/8/layout/vList2"/>
    <dgm:cxn modelId="{2B6DA9A9-7F55-4F4B-90C7-0D1F27AECDAC}" type="presParOf" srcId="{7651A8B4-7684-A34E-85A1-45174F2E597A}" destId="{ECF32C10-4403-214A-9C83-F9C859AD05DA}" srcOrd="1" destOrd="0" presId="urn:microsoft.com/office/officeart/2005/8/layout/vList2"/>
    <dgm:cxn modelId="{C22619DE-D8CA-9F48-AF7E-9AAC255122BC}" type="presParOf" srcId="{7651A8B4-7684-A34E-85A1-45174F2E597A}" destId="{28954AFD-BDD6-444F-819D-10C00625D190}" srcOrd="2" destOrd="0" presId="urn:microsoft.com/office/officeart/2005/8/layout/vList2"/>
    <dgm:cxn modelId="{3BC081FE-F980-7042-B331-D95802E7922B}" type="presParOf" srcId="{7651A8B4-7684-A34E-85A1-45174F2E597A}" destId="{5B8BFAD3-E08B-E246-918A-7F948491144A}" srcOrd="3" destOrd="0" presId="urn:microsoft.com/office/officeart/2005/8/layout/vList2"/>
    <dgm:cxn modelId="{C5A3CADE-A80B-8A48-B3D4-246ADA1773C7}" type="presParOf" srcId="{7651A8B4-7684-A34E-85A1-45174F2E597A}" destId="{F56BF6FA-A8C7-5C47-9632-A3A92A011D16}" srcOrd="4" destOrd="0" presId="urn:microsoft.com/office/officeart/2005/8/layout/vList2"/>
    <dgm:cxn modelId="{7D1C54E6-F73D-F74A-BCE1-651E28BBFAB5}" type="presParOf" srcId="{7651A8B4-7684-A34E-85A1-45174F2E597A}" destId="{E46DA951-6721-D34A-A5D2-81FF7277C456}" srcOrd="5" destOrd="0" presId="urn:microsoft.com/office/officeart/2005/8/layout/vList2"/>
    <dgm:cxn modelId="{E060B055-BD06-264F-ABD7-CFFD0F085558}" type="presParOf" srcId="{7651A8B4-7684-A34E-85A1-45174F2E597A}" destId="{9132A12F-E319-5A40-A4C5-B350CCDB2446}" srcOrd="6" destOrd="0" presId="urn:microsoft.com/office/officeart/2005/8/layout/vList2"/>
    <dgm:cxn modelId="{B6F97B5C-A402-E945-86B5-FD0EB2429431}" type="presParOf" srcId="{7651A8B4-7684-A34E-85A1-45174F2E597A}" destId="{1691EBE2-5DAA-B046-9C57-4A564653A68C}" srcOrd="7" destOrd="0" presId="urn:microsoft.com/office/officeart/2005/8/layout/vList2"/>
    <dgm:cxn modelId="{9DC77E28-7DFF-694A-A09E-329AB5F91699}" type="presParOf" srcId="{7651A8B4-7684-A34E-85A1-45174F2E597A}" destId="{C96ACD20-549C-7646-84C4-D4D4BAEE85C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88D6DE-C2E0-4A58-AF60-4FDF7656DB1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F407EE-D9C8-4B63-B883-069D3B68407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Abuse</a:t>
          </a:r>
        </a:p>
      </dgm:t>
    </dgm:pt>
    <dgm:pt modelId="{75B64697-C5C8-46AB-BFB2-F940ADD8BE4E}" type="parTrans" cxnId="{DA2E15D0-D6B8-4516-88EA-15A9893EBE63}">
      <dgm:prSet/>
      <dgm:spPr/>
      <dgm:t>
        <a:bodyPr/>
        <a:lstStyle/>
        <a:p>
          <a:endParaRPr lang="en-US"/>
        </a:p>
      </dgm:t>
    </dgm:pt>
    <dgm:pt modelId="{2249BEA4-0ABE-4D20-8179-95F44A21ED66}" type="sibTrans" cxnId="{DA2E15D0-D6B8-4516-88EA-15A9893EBE63}">
      <dgm:prSet/>
      <dgm:spPr/>
      <dgm:t>
        <a:bodyPr/>
        <a:lstStyle/>
        <a:p>
          <a:endParaRPr lang="en-US"/>
        </a:p>
      </dgm:t>
    </dgm:pt>
    <dgm:pt modelId="{4954BCDB-BEDF-4DCE-8D47-17C26535F5F5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Emotional Abuse</a:t>
          </a:r>
        </a:p>
      </dgm:t>
    </dgm:pt>
    <dgm:pt modelId="{1A198CD3-15BD-4FA5-8B17-E199A40952F4}" type="parTrans" cxnId="{5C830B8E-B250-419F-8821-C8485219EE06}">
      <dgm:prSet/>
      <dgm:spPr/>
      <dgm:t>
        <a:bodyPr/>
        <a:lstStyle/>
        <a:p>
          <a:endParaRPr lang="en-US"/>
        </a:p>
      </dgm:t>
    </dgm:pt>
    <dgm:pt modelId="{AC96B9BB-522B-412A-84B5-C3181B193008}" type="sibTrans" cxnId="{5C830B8E-B250-419F-8821-C8485219EE06}">
      <dgm:prSet/>
      <dgm:spPr/>
      <dgm:t>
        <a:bodyPr/>
        <a:lstStyle/>
        <a:p>
          <a:endParaRPr lang="en-US"/>
        </a:p>
      </dgm:t>
    </dgm:pt>
    <dgm:pt modelId="{7903DD3B-E89C-429D-A147-89B0A9AF1FFC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Physical Abuse</a:t>
          </a:r>
        </a:p>
      </dgm:t>
    </dgm:pt>
    <dgm:pt modelId="{DF8A2F39-2D11-47A5-A455-3A3581027A10}" type="parTrans" cxnId="{B2618653-D093-4D50-B7B7-E3AC38F2F62B}">
      <dgm:prSet/>
      <dgm:spPr/>
      <dgm:t>
        <a:bodyPr/>
        <a:lstStyle/>
        <a:p>
          <a:endParaRPr lang="en-US"/>
        </a:p>
      </dgm:t>
    </dgm:pt>
    <dgm:pt modelId="{73BA8442-E5D0-452A-AACD-A4BB69CD24D7}" type="sibTrans" cxnId="{B2618653-D093-4D50-B7B7-E3AC38F2F62B}">
      <dgm:prSet/>
      <dgm:spPr/>
      <dgm:t>
        <a:bodyPr/>
        <a:lstStyle/>
        <a:p>
          <a:endParaRPr lang="en-US"/>
        </a:p>
      </dgm:t>
    </dgm:pt>
    <dgm:pt modelId="{1CBB8415-B281-48CD-9AE7-46B2A3FCBFCF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Sexual Abuse</a:t>
          </a:r>
        </a:p>
      </dgm:t>
    </dgm:pt>
    <dgm:pt modelId="{CE661986-DDF4-47F1-A93B-3046ABFD443E}" type="parTrans" cxnId="{88C03CC2-76BB-425E-BC11-D3B91EFBE45D}">
      <dgm:prSet/>
      <dgm:spPr/>
      <dgm:t>
        <a:bodyPr/>
        <a:lstStyle/>
        <a:p>
          <a:endParaRPr lang="en-US"/>
        </a:p>
      </dgm:t>
    </dgm:pt>
    <dgm:pt modelId="{6AC23356-BA29-46D8-98ED-8BB7D9F63A11}" type="sibTrans" cxnId="{88C03CC2-76BB-425E-BC11-D3B91EFBE45D}">
      <dgm:prSet/>
      <dgm:spPr/>
      <dgm:t>
        <a:bodyPr/>
        <a:lstStyle/>
        <a:p>
          <a:endParaRPr lang="en-US"/>
        </a:p>
      </dgm:t>
    </dgm:pt>
    <dgm:pt modelId="{B8C3AFD4-DAF9-45B3-A8AF-95F40063DDA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Neglect</a:t>
          </a:r>
        </a:p>
      </dgm:t>
    </dgm:pt>
    <dgm:pt modelId="{A5CE9B5A-2496-4D9F-9C8F-E87F648F0DE0}" type="parTrans" cxnId="{E2B708C1-5D5C-444E-8ED6-8177B4903A89}">
      <dgm:prSet/>
      <dgm:spPr/>
      <dgm:t>
        <a:bodyPr/>
        <a:lstStyle/>
        <a:p>
          <a:endParaRPr lang="en-US"/>
        </a:p>
      </dgm:t>
    </dgm:pt>
    <dgm:pt modelId="{7F375199-982C-429E-945D-9F4EFA3BF0D4}" type="sibTrans" cxnId="{E2B708C1-5D5C-444E-8ED6-8177B4903A89}">
      <dgm:prSet/>
      <dgm:spPr/>
      <dgm:t>
        <a:bodyPr/>
        <a:lstStyle/>
        <a:p>
          <a:endParaRPr lang="en-US"/>
        </a:p>
      </dgm:t>
    </dgm:pt>
    <dgm:pt modelId="{2B63FBE5-829A-43A3-B31C-BDBC1F643322}">
      <dgm:prSet/>
      <dgm:spPr/>
      <dgm:t>
        <a:bodyPr/>
        <a:lstStyle/>
        <a:p>
          <a:r>
            <a:rPr lang="en-US" dirty="0"/>
            <a:t>Emotional Neglect</a:t>
          </a:r>
        </a:p>
      </dgm:t>
    </dgm:pt>
    <dgm:pt modelId="{43A44EAF-0F61-409B-8B33-11B5B3C3681F}" type="parTrans" cxnId="{641E0B1F-68CC-47C8-8C9B-291EC7E23E67}">
      <dgm:prSet/>
      <dgm:spPr/>
      <dgm:t>
        <a:bodyPr/>
        <a:lstStyle/>
        <a:p>
          <a:endParaRPr lang="en-US"/>
        </a:p>
      </dgm:t>
    </dgm:pt>
    <dgm:pt modelId="{F7BB615F-F429-4EB1-828B-732907C8896C}" type="sibTrans" cxnId="{641E0B1F-68CC-47C8-8C9B-291EC7E23E67}">
      <dgm:prSet/>
      <dgm:spPr/>
      <dgm:t>
        <a:bodyPr/>
        <a:lstStyle/>
        <a:p>
          <a:endParaRPr lang="en-US"/>
        </a:p>
      </dgm:t>
    </dgm:pt>
    <dgm:pt modelId="{9772C0E6-D1E6-4520-838D-28FE672383D6}">
      <dgm:prSet/>
      <dgm:spPr/>
      <dgm:t>
        <a:bodyPr/>
        <a:lstStyle/>
        <a:p>
          <a:r>
            <a:rPr lang="en-US" dirty="0"/>
            <a:t>Physical Neglect</a:t>
          </a:r>
        </a:p>
      </dgm:t>
    </dgm:pt>
    <dgm:pt modelId="{4EB8BD0E-28AE-44FE-BD5E-6E578BEAE047}" type="parTrans" cxnId="{76F3646F-B04F-46D3-8396-DFCE576AF982}">
      <dgm:prSet/>
      <dgm:spPr/>
      <dgm:t>
        <a:bodyPr/>
        <a:lstStyle/>
        <a:p>
          <a:endParaRPr lang="en-US"/>
        </a:p>
      </dgm:t>
    </dgm:pt>
    <dgm:pt modelId="{1B7CF220-F9FC-4981-AC63-C9A5A7133DC7}" type="sibTrans" cxnId="{76F3646F-B04F-46D3-8396-DFCE576AF982}">
      <dgm:prSet/>
      <dgm:spPr/>
      <dgm:t>
        <a:bodyPr/>
        <a:lstStyle/>
        <a:p>
          <a:endParaRPr lang="en-US"/>
        </a:p>
      </dgm:t>
    </dgm:pt>
    <dgm:pt modelId="{7EF1C91A-A327-484B-A937-8583B418700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Household Dysfunction</a:t>
          </a:r>
        </a:p>
      </dgm:t>
    </dgm:pt>
    <dgm:pt modelId="{36253A43-761F-4D5E-BFEC-D806EE595BB3}" type="parTrans" cxnId="{16BC9F7C-618D-40BE-9B9B-008AA460C953}">
      <dgm:prSet/>
      <dgm:spPr/>
      <dgm:t>
        <a:bodyPr/>
        <a:lstStyle/>
        <a:p>
          <a:endParaRPr lang="en-US"/>
        </a:p>
      </dgm:t>
    </dgm:pt>
    <dgm:pt modelId="{0B506DED-F44F-4C23-B58F-42E846F1A91E}" type="sibTrans" cxnId="{16BC9F7C-618D-40BE-9B9B-008AA460C953}">
      <dgm:prSet/>
      <dgm:spPr/>
      <dgm:t>
        <a:bodyPr/>
        <a:lstStyle/>
        <a:p>
          <a:endParaRPr lang="en-US"/>
        </a:p>
      </dgm:t>
    </dgm:pt>
    <dgm:pt modelId="{E8223981-5335-4145-AFC9-2481FD8876E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Loss of a Parent</a:t>
          </a:r>
        </a:p>
      </dgm:t>
    </dgm:pt>
    <dgm:pt modelId="{28D09431-D1CB-4A7B-8014-6527852C06A2}" type="parTrans" cxnId="{DCD9D72F-8225-4CBA-B75C-4E1BDCE20B11}">
      <dgm:prSet/>
      <dgm:spPr/>
      <dgm:t>
        <a:bodyPr/>
        <a:lstStyle/>
        <a:p>
          <a:endParaRPr lang="en-US"/>
        </a:p>
      </dgm:t>
    </dgm:pt>
    <dgm:pt modelId="{5477B792-FF39-4C24-8FC8-E1E8998FD11A}" type="sibTrans" cxnId="{DCD9D72F-8225-4CBA-B75C-4E1BDCE20B11}">
      <dgm:prSet/>
      <dgm:spPr/>
      <dgm:t>
        <a:bodyPr/>
        <a:lstStyle/>
        <a:p>
          <a:endParaRPr lang="en-US"/>
        </a:p>
      </dgm:t>
    </dgm:pt>
    <dgm:pt modelId="{892B6D05-818C-4D83-A8F3-F1C48A4D1D2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Household Substance Abuse</a:t>
          </a:r>
        </a:p>
      </dgm:t>
    </dgm:pt>
    <dgm:pt modelId="{349308A2-B198-49CC-941B-2669EF47C1D6}" type="parTrans" cxnId="{F037F32C-64E2-476A-A032-06C1D2295263}">
      <dgm:prSet/>
      <dgm:spPr/>
      <dgm:t>
        <a:bodyPr/>
        <a:lstStyle/>
        <a:p>
          <a:endParaRPr lang="en-US"/>
        </a:p>
      </dgm:t>
    </dgm:pt>
    <dgm:pt modelId="{8E82F00C-51B0-40CC-966B-98EF27DE1E56}" type="sibTrans" cxnId="{F037F32C-64E2-476A-A032-06C1D2295263}">
      <dgm:prSet/>
      <dgm:spPr/>
      <dgm:t>
        <a:bodyPr/>
        <a:lstStyle/>
        <a:p>
          <a:endParaRPr lang="en-US"/>
        </a:p>
      </dgm:t>
    </dgm:pt>
    <dgm:pt modelId="{205DD7CE-8B43-4662-BFB1-4BB8B017767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Household Mental Illness</a:t>
          </a:r>
        </a:p>
      </dgm:t>
    </dgm:pt>
    <dgm:pt modelId="{96AF6EE3-0D53-4C24-AECE-1AF303BA08E3}" type="parTrans" cxnId="{C942DC3F-33B2-4AF1-BC82-ACD7D4FF5BD2}">
      <dgm:prSet/>
      <dgm:spPr/>
      <dgm:t>
        <a:bodyPr/>
        <a:lstStyle/>
        <a:p>
          <a:endParaRPr lang="en-US"/>
        </a:p>
      </dgm:t>
    </dgm:pt>
    <dgm:pt modelId="{850F63EE-6CA5-4228-8866-CA575B31B169}" type="sibTrans" cxnId="{C942DC3F-33B2-4AF1-BC82-ACD7D4FF5BD2}">
      <dgm:prSet/>
      <dgm:spPr/>
      <dgm:t>
        <a:bodyPr/>
        <a:lstStyle/>
        <a:p>
          <a:endParaRPr lang="en-US"/>
        </a:p>
      </dgm:t>
    </dgm:pt>
    <dgm:pt modelId="{8CC22304-C8B3-4357-8EE0-3F78732A6AC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Household Incarceration</a:t>
          </a:r>
        </a:p>
      </dgm:t>
    </dgm:pt>
    <dgm:pt modelId="{D606C7F2-284A-4EDD-8C52-85D4BD8EDBBE}" type="parTrans" cxnId="{2796F094-B4A6-489C-9A29-ED20F4280C99}">
      <dgm:prSet/>
      <dgm:spPr/>
      <dgm:t>
        <a:bodyPr/>
        <a:lstStyle/>
        <a:p>
          <a:endParaRPr lang="en-US"/>
        </a:p>
      </dgm:t>
    </dgm:pt>
    <dgm:pt modelId="{1506FE7A-D6E9-4367-A516-23EE0A326E9F}" type="sibTrans" cxnId="{2796F094-B4A6-489C-9A29-ED20F4280C99}">
      <dgm:prSet/>
      <dgm:spPr/>
      <dgm:t>
        <a:bodyPr/>
        <a:lstStyle/>
        <a:p>
          <a:endParaRPr lang="en-US"/>
        </a:p>
      </dgm:t>
    </dgm:pt>
    <dgm:pt modelId="{099B8D9F-16A2-BC45-9472-A64F23D0636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Witness to Domestic Violence</a:t>
          </a:r>
        </a:p>
      </dgm:t>
    </dgm:pt>
    <dgm:pt modelId="{DDBDC642-C903-0C41-820E-71D21650D73B}" type="parTrans" cxnId="{9371D810-3EB6-7F46-BACE-FA741D900644}">
      <dgm:prSet/>
      <dgm:spPr/>
      <dgm:t>
        <a:bodyPr/>
        <a:lstStyle/>
        <a:p>
          <a:endParaRPr lang="en-US"/>
        </a:p>
      </dgm:t>
    </dgm:pt>
    <dgm:pt modelId="{924C385F-4EFA-6442-8AF7-4A1F98D824E8}" type="sibTrans" cxnId="{9371D810-3EB6-7F46-BACE-FA741D900644}">
      <dgm:prSet/>
      <dgm:spPr/>
      <dgm:t>
        <a:bodyPr/>
        <a:lstStyle/>
        <a:p>
          <a:endParaRPr lang="en-US"/>
        </a:p>
      </dgm:t>
    </dgm:pt>
    <dgm:pt modelId="{652BE16C-3F78-5A4B-BA4F-2644392C3773}" type="pres">
      <dgm:prSet presAssocID="{1488D6DE-C2E0-4A58-AF60-4FDF7656DB1D}" presName="linear" presStyleCnt="0">
        <dgm:presLayoutVars>
          <dgm:animLvl val="lvl"/>
          <dgm:resizeHandles val="exact"/>
        </dgm:presLayoutVars>
      </dgm:prSet>
      <dgm:spPr/>
    </dgm:pt>
    <dgm:pt modelId="{3A871211-C14D-1847-83D6-64942BA5790C}" type="pres">
      <dgm:prSet presAssocID="{E1F407EE-D9C8-4B63-B883-069D3B68407C}" presName="parentText" presStyleLbl="node1" presStyleIdx="0" presStyleCnt="3" custScaleY="100000">
        <dgm:presLayoutVars>
          <dgm:chMax val="0"/>
          <dgm:bulletEnabled val="1"/>
        </dgm:presLayoutVars>
      </dgm:prSet>
      <dgm:spPr/>
    </dgm:pt>
    <dgm:pt modelId="{689F4F63-1336-2046-BBE9-6A09D7EEB476}" type="pres">
      <dgm:prSet presAssocID="{E1F407EE-D9C8-4B63-B883-069D3B68407C}" presName="childText" presStyleLbl="revTx" presStyleIdx="0" presStyleCnt="3">
        <dgm:presLayoutVars>
          <dgm:bulletEnabled val="1"/>
        </dgm:presLayoutVars>
      </dgm:prSet>
      <dgm:spPr/>
    </dgm:pt>
    <dgm:pt modelId="{15B4866A-FF99-C149-A406-EBE68FDD0E30}" type="pres">
      <dgm:prSet presAssocID="{B8C3AFD4-DAF9-45B3-A8AF-95F40063DD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E17E87-0BA9-5645-A084-3B4C990FD4BC}" type="pres">
      <dgm:prSet presAssocID="{B8C3AFD4-DAF9-45B3-A8AF-95F40063DDA0}" presName="childText" presStyleLbl="revTx" presStyleIdx="1" presStyleCnt="3">
        <dgm:presLayoutVars>
          <dgm:bulletEnabled val="1"/>
        </dgm:presLayoutVars>
      </dgm:prSet>
      <dgm:spPr/>
    </dgm:pt>
    <dgm:pt modelId="{C178E031-2004-424D-885B-586FEFF81DB1}" type="pres">
      <dgm:prSet presAssocID="{7EF1C91A-A327-484B-A937-8583B418700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944CF4F-066A-7C47-A357-5300570012F6}" type="pres">
      <dgm:prSet presAssocID="{7EF1C91A-A327-484B-A937-8583B418700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B76010B-8ED5-3D4A-9FF9-0839D005C50A}" type="presOf" srcId="{4954BCDB-BEDF-4DCE-8D47-17C26535F5F5}" destId="{689F4F63-1336-2046-BBE9-6A09D7EEB476}" srcOrd="0" destOrd="0" presId="urn:microsoft.com/office/officeart/2005/8/layout/vList2"/>
    <dgm:cxn modelId="{9371D810-3EB6-7F46-BACE-FA741D900644}" srcId="{7EF1C91A-A327-484B-A937-8583B418700A}" destId="{099B8D9F-16A2-BC45-9472-A64F23D06362}" srcOrd="1" destOrd="0" parTransId="{DDBDC642-C903-0C41-820E-71D21650D73B}" sibTransId="{924C385F-4EFA-6442-8AF7-4A1F98D824E8}"/>
    <dgm:cxn modelId="{641E0B1F-68CC-47C8-8C9B-291EC7E23E67}" srcId="{B8C3AFD4-DAF9-45B3-A8AF-95F40063DDA0}" destId="{2B63FBE5-829A-43A3-B31C-BDBC1F643322}" srcOrd="0" destOrd="0" parTransId="{43A44EAF-0F61-409B-8B33-11B5B3C3681F}" sibTransId="{F7BB615F-F429-4EB1-828B-732907C8896C}"/>
    <dgm:cxn modelId="{C2887023-19B8-9F48-9C11-0FE8A0DD5269}" type="presOf" srcId="{E1F407EE-D9C8-4B63-B883-069D3B68407C}" destId="{3A871211-C14D-1847-83D6-64942BA5790C}" srcOrd="0" destOrd="0" presId="urn:microsoft.com/office/officeart/2005/8/layout/vList2"/>
    <dgm:cxn modelId="{E9C90829-2B38-6F42-8D41-FA7EAA7D355D}" type="presOf" srcId="{8CC22304-C8B3-4357-8EE0-3F78732A6AC1}" destId="{D944CF4F-066A-7C47-A357-5300570012F6}" srcOrd="0" destOrd="4" presId="urn:microsoft.com/office/officeart/2005/8/layout/vList2"/>
    <dgm:cxn modelId="{8E19FD2B-85E8-4F4F-BD71-E0346BB7B51F}" type="presOf" srcId="{1488D6DE-C2E0-4A58-AF60-4FDF7656DB1D}" destId="{652BE16C-3F78-5A4B-BA4F-2644392C3773}" srcOrd="0" destOrd="0" presId="urn:microsoft.com/office/officeart/2005/8/layout/vList2"/>
    <dgm:cxn modelId="{F037F32C-64E2-476A-A032-06C1D2295263}" srcId="{7EF1C91A-A327-484B-A937-8583B418700A}" destId="{892B6D05-818C-4D83-A8F3-F1C48A4D1D22}" srcOrd="2" destOrd="0" parTransId="{349308A2-B198-49CC-941B-2669EF47C1D6}" sibTransId="{8E82F00C-51B0-40CC-966B-98EF27DE1E56}"/>
    <dgm:cxn modelId="{DCD9D72F-8225-4CBA-B75C-4E1BDCE20B11}" srcId="{7EF1C91A-A327-484B-A937-8583B418700A}" destId="{E8223981-5335-4145-AFC9-2481FD8876E3}" srcOrd="0" destOrd="0" parTransId="{28D09431-D1CB-4A7B-8014-6527852C06A2}" sibTransId="{5477B792-FF39-4C24-8FC8-E1E8998FD11A}"/>
    <dgm:cxn modelId="{C942DC3F-33B2-4AF1-BC82-ACD7D4FF5BD2}" srcId="{7EF1C91A-A327-484B-A937-8583B418700A}" destId="{205DD7CE-8B43-4662-BFB1-4BB8B0177674}" srcOrd="3" destOrd="0" parTransId="{96AF6EE3-0D53-4C24-AECE-1AF303BA08E3}" sibTransId="{850F63EE-6CA5-4228-8866-CA575B31B169}"/>
    <dgm:cxn modelId="{D0F6D04A-6EFB-6549-A862-8D632DF65CD6}" type="presOf" srcId="{1CBB8415-B281-48CD-9AE7-46B2A3FCBFCF}" destId="{689F4F63-1336-2046-BBE9-6A09D7EEB476}" srcOrd="0" destOrd="2" presId="urn:microsoft.com/office/officeart/2005/8/layout/vList2"/>
    <dgm:cxn modelId="{C0AEC550-34AB-284A-B758-1D40EA00E4BE}" type="presOf" srcId="{099B8D9F-16A2-BC45-9472-A64F23D06362}" destId="{D944CF4F-066A-7C47-A357-5300570012F6}" srcOrd="0" destOrd="1" presId="urn:microsoft.com/office/officeart/2005/8/layout/vList2"/>
    <dgm:cxn modelId="{B2618653-D093-4D50-B7B7-E3AC38F2F62B}" srcId="{E1F407EE-D9C8-4B63-B883-069D3B68407C}" destId="{7903DD3B-E89C-429D-A147-89B0A9AF1FFC}" srcOrd="1" destOrd="0" parTransId="{DF8A2F39-2D11-47A5-A455-3A3581027A10}" sibTransId="{73BA8442-E5D0-452A-AACD-A4BB69CD24D7}"/>
    <dgm:cxn modelId="{76F3646F-B04F-46D3-8396-DFCE576AF982}" srcId="{B8C3AFD4-DAF9-45B3-A8AF-95F40063DDA0}" destId="{9772C0E6-D1E6-4520-838D-28FE672383D6}" srcOrd="1" destOrd="0" parTransId="{4EB8BD0E-28AE-44FE-BD5E-6E578BEAE047}" sibTransId="{1B7CF220-F9FC-4981-AC63-C9A5A7133DC7}"/>
    <dgm:cxn modelId="{16BC9F7C-618D-40BE-9B9B-008AA460C953}" srcId="{1488D6DE-C2E0-4A58-AF60-4FDF7656DB1D}" destId="{7EF1C91A-A327-484B-A937-8583B418700A}" srcOrd="2" destOrd="0" parTransId="{36253A43-761F-4D5E-BFEC-D806EE595BB3}" sibTransId="{0B506DED-F44F-4C23-B58F-42E846F1A91E}"/>
    <dgm:cxn modelId="{5C830B8E-B250-419F-8821-C8485219EE06}" srcId="{E1F407EE-D9C8-4B63-B883-069D3B68407C}" destId="{4954BCDB-BEDF-4DCE-8D47-17C26535F5F5}" srcOrd="0" destOrd="0" parTransId="{1A198CD3-15BD-4FA5-8B17-E199A40952F4}" sibTransId="{AC96B9BB-522B-412A-84B5-C3181B193008}"/>
    <dgm:cxn modelId="{2796F094-B4A6-489C-9A29-ED20F4280C99}" srcId="{7EF1C91A-A327-484B-A937-8583B418700A}" destId="{8CC22304-C8B3-4357-8EE0-3F78732A6AC1}" srcOrd="4" destOrd="0" parTransId="{D606C7F2-284A-4EDD-8C52-85D4BD8EDBBE}" sibTransId="{1506FE7A-D6E9-4367-A516-23EE0A326E9F}"/>
    <dgm:cxn modelId="{8BEC6C99-5D04-1E4C-8EFC-5176B2592D9E}" type="presOf" srcId="{7903DD3B-E89C-429D-A147-89B0A9AF1FFC}" destId="{689F4F63-1336-2046-BBE9-6A09D7EEB476}" srcOrd="0" destOrd="1" presId="urn:microsoft.com/office/officeart/2005/8/layout/vList2"/>
    <dgm:cxn modelId="{9B3ACBA3-129E-4844-86B4-924A3BBC31CC}" type="presOf" srcId="{9772C0E6-D1E6-4520-838D-28FE672383D6}" destId="{27E17E87-0BA9-5645-A084-3B4C990FD4BC}" srcOrd="0" destOrd="1" presId="urn:microsoft.com/office/officeart/2005/8/layout/vList2"/>
    <dgm:cxn modelId="{C35750B7-49FE-E94F-A5B9-317624D8C72D}" type="presOf" srcId="{2B63FBE5-829A-43A3-B31C-BDBC1F643322}" destId="{27E17E87-0BA9-5645-A084-3B4C990FD4BC}" srcOrd="0" destOrd="0" presId="urn:microsoft.com/office/officeart/2005/8/layout/vList2"/>
    <dgm:cxn modelId="{E2B708C1-5D5C-444E-8ED6-8177B4903A89}" srcId="{1488D6DE-C2E0-4A58-AF60-4FDF7656DB1D}" destId="{B8C3AFD4-DAF9-45B3-A8AF-95F40063DDA0}" srcOrd="1" destOrd="0" parTransId="{A5CE9B5A-2496-4D9F-9C8F-E87F648F0DE0}" sibTransId="{7F375199-982C-429E-945D-9F4EFA3BF0D4}"/>
    <dgm:cxn modelId="{88C03CC2-76BB-425E-BC11-D3B91EFBE45D}" srcId="{E1F407EE-D9C8-4B63-B883-069D3B68407C}" destId="{1CBB8415-B281-48CD-9AE7-46B2A3FCBFCF}" srcOrd="2" destOrd="0" parTransId="{CE661986-DDF4-47F1-A93B-3046ABFD443E}" sibTransId="{6AC23356-BA29-46D8-98ED-8BB7D9F63A11}"/>
    <dgm:cxn modelId="{DB635BC4-861E-B84F-8BF4-3C3835B56D9A}" type="presOf" srcId="{7EF1C91A-A327-484B-A937-8583B418700A}" destId="{C178E031-2004-424D-885B-586FEFF81DB1}" srcOrd="0" destOrd="0" presId="urn:microsoft.com/office/officeart/2005/8/layout/vList2"/>
    <dgm:cxn modelId="{DA2E15D0-D6B8-4516-88EA-15A9893EBE63}" srcId="{1488D6DE-C2E0-4A58-AF60-4FDF7656DB1D}" destId="{E1F407EE-D9C8-4B63-B883-069D3B68407C}" srcOrd="0" destOrd="0" parTransId="{75B64697-C5C8-46AB-BFB2-F940ADD8BE4E}" sibTransId="{2249BEA4-0ABE-4D20-8179-95F44A21ED66}"/>
    <dgm:cxn modelId="{D5C572D3-2877-5A40-AC36-7E324CF68B9D}" type="presOf" srcId="{B8C3AFD4-DAF9-45B3-A8AF-95F40063DDA0}" destId="{15B4866A-FF99-C149-A406-EBE68FDD0E30}" srcOrd="0" destOrd="0" presId="urn:microsoft.com/office/officeart/2005/8/layout/vList2"/>
    <dgm:cxn modelId="{EABF4DE2-D520-904E-9E86-DDDA1039569E}" type="presOf" srcId="{E8223981-5335-4145-AFC9-2481FD8876E3}" destId="{D944CF4F-066A-7C47-A357-5300570012F6}" srcOrd="0" destOrd="0" presId="urn:microsoft.com/office/officeart/2005/8/layout/vList2"/>
    <dgm:cxn modelId="{9D141CEE-120D-7247-9A3D-54C490C0D6BC}" type="presOf" srcId="{205DD7CE-8B43-4662-BFB1-4BB8B0177674}" destId="{D944CF4F-066A-7C47-A357-5300570012F6}" srcOrd="0" destOrd="3" presId="urn:microsoft.com/office/officeart/2005/8/layout/vList2"/>
    <dgm:cxn modelId="{DB1A8BF0-2BA9-FA4B-A5E5-5729C57A24AA}" type="presOf" srcId="{892B6D05-818C-4D83-A8F3-F1C48A4D1D22}" destId="{D944CF4F-066A-7C47-A357-5300570012F6}" srcOrd="0" destOrd="2" presId="urn:microsoft.com/office/officeart/2005/8/layout/vList2"/>
    <dgm:cxn modelId="{DADD873D-E67F-154B-BD9E-04D88F95179F}" type="presParOf" srcId="{652BE16C-3F78-5A4B-BA4F-2644392C3773}" destId="{3A871211-C14D-1847-83D6-64942BA5790C}" srcOrd="0" destOrd="0" presId="urn:microsoft.com/office/officeart/2005/8/layout/vList2"/>
    <dgm:cxn modelId="{4C25F134-9993-304F-8F7C-44CCAA90129C}" type="presParOf" srcId="{652BE16C-3F78-5A4B-BA4F-2644392C3773}" destId="{689F4F63-1336-2046-BBE9-6A09D7EEB476}" srcOrd="1" destOrd="0" presId="urn:microsoft.com/office/officeart/2005/8/layout/vList2"/>
    <dgm:cxn modelId="{0C630AEB-7122-9843-ABEC-7C531EB7C9BF}" type="presParOf" srcId="{652BE16C-3F78-5A4B-BA4F-2644392C3773}" destId="{15B4866A-FF99-C149-A406-EBE68FDD0E30}" srcOrd="2" destOrd="0" presId="urn:microsoft.com/office/officeart/2005/8/layout/vList2"/>
    <dgm:cxn modelId="{70D86942-35E5-5A4C-A71E-869DE509B2DC}" type="presParOf" srcId="{652BE16C-3F78-5A4B-BA4F-2644392C3773}" destId="{27E17E87-0BA9-5645-A084-3B4C990FD4BC}" srcOrd="3" destOrd="0" presId="urn:microsoft.com/office/officeart/2005/8/layout/vList2"/>
    <dgm:cxn modelId="{B4806163-CD32-CE47-AD8F-0A8B84154ED8}" type="presParOf" srcId="{652BE16C-3F78-5A4B-BA4F-2644392C3773}" destId="{C178E031-2004-424D-885B-586FEFF81DB1}" srcOrd="4" destOrd="0" presId="urn:microsoft.com/office/officeart/2005/8/layout/vList2"/>
    <dgm:cxn modelId="{7063FF32-F3F8-6448-924D-6BF2BB1D3758}" type="presParOf" srcId="{652BE16C-3F78-5A4B-BA4F-2644392C3773}" destId="{D944CF4F-066A-7C47-A357-5300570012F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A593DE65-392D-4735-AA34-15910FBB737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57CC66-A67C-4032-BC9A-F3B1BFFE798C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5.7x more likely to have emotion or mental disturbances</a:t>
          </a:r>
        </a:p>
      </dgm:t>
    </dgm:pt>
    <dgm:pt modelId="{667D5B80-864C-4748-8FB3-A08A22CCF41C}" type="parTrans" cxnId="{2CCD4F7B-719E-481B-B515-B483DA9E9C79}">
      <dgm:prSet/>
      <dgm:spPr/>
      <dgm:t>
        <a:bodyPr/>
        <a:lstStyle/>
        <a:p>
          <a:endParaRPr lang="en-US"/>
        </a:p>
      </dgm:t>
    </dgm:pt>
    <dgm:pt modelId="{7884D0CA-E65B-4517-926B-20D868C102BB}" type="sibTrans" cxnId="{2CCD4F7B-719E-481B-B515-B483DA9E9C79}">
      <dgm:prSet/>
      <dgm:spPr/>
      <dgm:t>
        <a:bodyPr/>
        <a:lstStyle/>
        <a:p>
          <a:endParaRPr lang="en-US"/>
        </a:p>
      </dgm:t>
    </dgm:pt>
    <dgm:pt modelId="{57657B58-2A61-4C17-A7F8-CE40AEA3866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Increased self reported depressive symptoms</a:t>
          </a:r>
        </a:p>
      </dgm:t>
    </dgm:pt>
    <dgm:pt modelId="{D6272427-4A75-4FB4-96E6-B214BC06D696}" type="parTrans" cxnId="{E4484F80-ECD4-4470-A217-57A0B1ACDCAD}">
      <dgm:prSet/>
      <dgm:spPr/>
      <dgm:t>
        <a:bodyPr/>
        <a:lstStyle/>
        <a:p>
          <a:endParaRPr lang="en-US"/>
        </a:p>
      </dgm:t>
    </dgm:pt>
    <dgm:pt modelId="{A3A11837-BC8F-4546-8AC0-DEA2871DA706}" type="sibTrans" cxnId="{E4484F80-ECD4-4470-A217-57A0B1ACDCAD}">
      <dgm:prSet/>
      <dgm:spPr/>
      <dgm:t>
        <a:bodyPr/>
        <a:lstStyle/>
        <a:p>
          <a:endParaRPr lang="en-US"/>
        </a:p>
      </dgm:t>
    </dgm:pt>
    <dgm:pt modelId="{B653B8D7-114A-4F4C-BBAE-1411B9A5FADF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Children of non-Caucasian and less educated mothers</a:t>
          </a:r>
        </a:p>
      </dgm:t>
    </dgm:pt>
    <dgm:pt modelId="{DA793F3C-A2DA-4D43-B040-050B853B3D17}" type="parTrans" cxnId="{5B36DAC6-590D-461D-9F24-EE2C911B1A8E}">
      <dgm:prSet/>
      <dgm:spPr/>
      <dgm:t>
        <a:bodyPr/>
        <a:lstStyle/>
        <a:p>
          <a:endParaRPr lang="en-US"/>
        </a:p>
      </dgm:t>
    </dgm:pt>
    <dgm:pt modelId="{71B54EAB-49F6-4A80-B9DE-DF915EA6FAD3}" type="sibTrans" cxnId="{5B36DAC6-590D-461D-9F24-EE2C911B1A8E}">
      <dgm:prSet/>
      <dgm:spPr/>
      <dgm:t>
        <a:bodyPr/>
        <a:lstStyle/>
        <a:p>
          <a:endParaRPr lang="en-US"/>
        </a:p>
      </dgm:t>
    </dgm:pt>
    <dgm:pt modelId="{556CF3FE-A508-4051-97B6-0D6F701A6DD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Increased levels of separation anxiety</a:t>
          </a:r>
        </a:p>
      </dgm:t>
    </dgm:pt>
    <dgm:pt modelId="{9B2F3B4A-713A-45A8-AC35-20ED022204B9}" type="parTrans" cxnId="{A6EB87CF-4439-4FAF-8209-0CB6A1D600A9}">
      <dgm:prSet/>
      <dgm:spPr/>
      <dgm:t>
        <a:bodyPr/>
        <a:lstStyle/>
        <a:p>
          <a:endParaRPr lang="en-US"/>
        </a:p>
      </dgm:t>
    </dgm:pt>
    <dgm:pt modelId="{A1358E4C-D07F-449B-846E-CF10A596D377}" type="sibTrans" cxnId="{A6EB87CF-4439-4FAF-8209-0CB6A1D600A9}">
      <dgm:prSet/>
      <dgm:spPr/>
      <dgm:t>
        <a:bodyPr/>
        <a:lstStyle/>
        <a:p>
          <a:endParaRPr lang="en-US"/>
        </a:p>
      </dgm:t>
    </dgm:pt>
    <dgm:pt modelId="{E55EB3E7-18D4-47EE-84D1-1D8A3AF64D8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Decreased effortful control</a:t>
          </a:r>
        </a:p>
      </dgm:t>
    </dgm:pt>
    <dgm:pt modelId="{719D9DCD-8D73-48D7-A3FD-BE26933F8AAC}" type="parTrans" cxnId="{6D35BDA2-53DD-43E3-8586-D44B285B257B}">
      <dgm:prSet/>
      <dgm:spPr/>
      <dgm:t>
        <a:bodyPr/>
        <a:lstStyle/>
        <a:p>
          <a:endParaRPr lang="en-US"/>
        </a:p>
      </dgm:t>
    </dgm:pt>
    <dgm:pt modelId="{30C3AEE2-19B0-4A45-8B85-31101548AD07}" type="sibTrans" cxnId="{6D35BDA2-53DD-43E3-8586-D44B285B257B}">
      <dgm:prSet/>
      <dgm:spPr/>
      <dgm:t>
        <a:bodyPr/>
        <a:lstStyle/>
        <a:p>
          <a:endParaRPr lang="en-US"/>
        </a:p>
      </dgm:t>
    </dgm:pt>
    <dgm:pt modelId="{702E925B-F7AB-449D-8621-684E176B6FF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Decreased self regulation</a:t>
          </a:r>
        </a:p>
      </dgm:t>
    </dgm:pt>
    <dgm:pt modelId="{58FE9674-A3E6-4373-894A-212F9B5415CD}" type="parTrans" cxnId="{F0766BBB-D31D-4CA1-91E0-B050EB0617E7}">
      <dgm:prSet/>
      <dgm:spPr/>
      <dgm:t>
        <a:bodyPr/>
        <a:lstStyle/>
        <a:p>
          <a:endParaRPr lang="en-US"/>
        </a:p>
      </dgm:t>
    </dgm:pt>
    <dgm:pt modelId="{2E822A05-C573-49E7-96CE-E580132FF963}" type="sibTrans" cxnId="{F0766BBB-D31D-4CA1-91E0-B050EB0617E7}">
      <dgm:prSet/>
      <dgm:spPr/>
      <dgm:t>
        <a:bodyPr/>
        <a:lstStyle/>
        <a:p>
          <a:endParaRPr lang="en-US"/>
        </a:p>
      </dgm:t>
    </dgm:pt>
    <dgm:pt modelId="{365EE936-E5EF-4A65-AEA6-7A8ECEEB519B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Children of sexually abused mothers more likely to have preoccupied attachment styles</a:t>
          </a:r>
        </a:p>
      </dgm:t>
    </dgm:pt>
    <dgm:pt modelId="{AC2F2DC6-1C8E-4D62-A2C8-7564049D78B8}" type="parTrans" cxnId="{99A562FE-D3A3-4FA3-A178-523FEC637CB3}">
      <dgm:prSet/>
      <dgm:spPr/>
      <dgm:t>
        <a:bodyPr/>
        <a:lstStyle/>
        <a:p>
          <a:endParaRPr lang="en-US"/>
        </a:p>
      </dgm:t>
    </dgm:pt>
    <dgm:pt modelId="{EA276F81-F7C8-43D6-AC89-132AEABA4D18}" type="sibTrans" cxnId="{99A562FE-D3A3-4FA3-A178-523FEC637CB3}">
      <dgm:prSet/>
      <dgm:spPr/>
      <dgm:t>
        <a:bodyPr/>
        <a:lstStyle/>
        <a:p>
          <a:endParaRPr lang="en-US"/>
        </a:p>
      </dgm:t>
    </dgm:pt>
    <dgm:pt modelId="{917575E8-F5D8-4C9E-B91F-700C9373EA51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Physical abuse in mothers increased hostile-intrusive behavior toward infant and is linked to infant disorganization at 18 months</a:t>
          </a:r>
        </a:p>
      </dgm:t>
    </dgm:pt>
    <dgm:pt modelId="{30890A10-B3A5-45E8-BF26-30C9D969EE1D}" type="parTrans" cxnId="{46D3948A-64EE-4602-9430-B25A5A767938}">
      <dgm:prSet/>
      <dgm:spPr/>
      <dgm:t>
        <a:bodyPr/>
        <a:lstStyle/>
        <a:p>
          <a:endParaRPr lang="en-US"/>
        </a:p>
      </dgm:t>
    </dgm:pt>
    <dgm:pt modelId="{CE2C253D-B390-4CBF-9D85-3F18F4CFD914}" type="sibTrans" cxnId="{46D3948A-64EE-4602-9430-B25A5A767938}">
      <dgm:prSet/>
      <dgm:spPr/>
      <dgm:t>
        <a:bodyPr/>
        <a:lstStyle/>
        <a:p>
          <a:endParaRPr lang="en-US"/>
        </a:p>
      </dgm:t>
    </dgm:pt>
    <dgm:pt modelId="{7651A8B4-7684-A34E-85A1-45174F2E597A}" type="pres">
      <dgm:prSet presAssocID="{A593DE65-392D-4735-AA34-15910FBB7370}" presName="linear" presStyleCnt="0">
        <dgm:presLayoutVars>
          <dgm:animLvl val="lvl"/>
          <dgm:resizeHandles val="exact"/>
        </dgm:presLayoutVars>
      </dgm:prSet>
      <dgm:spPr/>
    </dgm:pt>
    <dgm:pt modelId="{9D7E6BD2-6051-6241-8F19-F4E8FBF323B1}" type="pres">
      <dgm:prSet presAssocID="{B457CC66-A67C-4032-BC9A-F3B1BFFE798C}" presName="parentText" presStyleLbl="node1" presStyleIdx="0" presStyleCnt="5" custLinFactNeighborX="1682" custLinFactNeighborY="25117">
        <dgm:presLayoutVars>
          <dgm:chMax val="0"/>
          <dgm:bulletEnabled val="1"/>
        </dgm:presLayoutVars>
      </dgm:prSet>
      <dgm:spPr/>
    </dgm:pt>
    <dgm:pt modelId="{ECF32C10-4403-214A-9C83-F9C859AD05DA}" type="pres">
      <dgm:prSet presAssocID="{7884D0CA-E65B-4517-926B-20D868C102BB}" presName="spacer" presStyleCnt="0"/>
      <dgm:spPr/>
    </dgm:pt>
    <dgm:pt modelId="{28954AFD-BDD6-444F-819D-10C00625D190}" type="pres">
      <dgm:prSet presAssocID="{57657B58-2A61-4C17-A7F8-CE40AEA3866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B8BFAD3-E08B-E246-918A-7F948491144A}" type="pres">
      <dgm:prSet presAssocID="{A3A11837-BC8F-4546-8AC0-DEA2871DA706}" presName="spacer" presStyleCnt="0"/>
      <dgm:spPr/>
    </dgm:pt>
    <dgm:pt modelId="{F56BF6FA-A8C7-5C47-9632-A3A92A011D16}" type="pres">
      <dgm:prSet presAssocID="{B653B8D7-114A-4F4C-BBAE-1411B9A5FAD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46DA951-6721-D34A-A5D2-81FF7277C456}" type="pres">
      <dgm:prSet presAssocID="{B653B8D7-114A-4F4C-BBAE-1411B9A5FADF}" presName="childText" presStyleLbl="revTx" presStyleIdx="0" presStyleCnt="1">
        <dgm:presLayoutVars>
          <dgm:bulletEnabled val="1"/>
        </dgm:presLayoutVars>
      </dgm:prSet>
      <dgm:spPr/>
    </dgm:pt>
    <dgm:pt modelId="{9132A12F-E319-5A40-A4C5-B350CCDB2446}" type="pres">
      <dgm:prSet presAssocID="{365EE936-E5EF-4A65-AEA6-7A8ECEEB519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691EBE2-5DAA-B046-9C57-4A564653A68C}" type="pres">
      <dgm:prSet presAssocID="{EA276F81-F7C8-43D6-AC89-132AEABA4D18}" presName="spacer" presStyleCnt="0"/>
      <dgm:spPr/>
    </dgm:pt>
    <dgm:pt modelId="{C96ACD20-549C-7646-84C4-D4D4BAEE85C6}" type="pres">
      <dgm:prSet presAssocID="{917575E8-F5D8-4C9E-B91F-700C9373EA5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665170B-9F45-8A4B-A017-DF7565F12908}" type="presOf" srcId="{702E925B-F7AB-449D-8621-684E176B6FFA}" destId="{E46DA951-6721-D34A-A5D2-81FF7277C456}" srcOrd="0" destOrd="2" presId="urn:microsoft.com/office/officeart/2005/8/layout/vList2"/>
    <dgm:cxn modelId="{98FFDA46-9E54-F548-9507-0F1511DD57DB}" type="presOf" srcId="{556CF3FE-A508-4051-97B6-0D6F701A6DD8}" destId="{E46DA951-6721-D34A-A5D2-81FF7277C456}" srcOrd="0" destOrd="0" presId="urn:microsoft.com/office/officeart/2005/8/layout/vList2"/>
    <dgm:cxn modelId="{ADD7EE61-A2B7-E245-90E1-2D12EE2B9981}" type="presOf" srcId="{E55EB3E7-18D4-47EE-84D1-1D8A3AF64D81}" destId="{E46DA951-6721-D34A-A5D2-81FF7277C456}" srcOrd="0" destOrd="1" presId="urn:microsoft.com/office/officeart/2005/8/layout/vList2"/>
    <dgm:cxn modelId="{2CCD4F7B-719E-481B-B515-B483DA9E9C79}" srcId="{A593DE65-392D-4735-AA34-15910FBB7370}" destId="{B457CC66-A67C-4032-BC9A-F3B1BFFE798C}" srcOrd="0" destOrd="0" parTransId="{667D5B80-864C-4748-8FB3-A08A22CCF41C}" sibTransId="{7884D0CA-E65B-4517-926B-20D868C102BB}"/>
    <dgm:cxn modelId="{633E0D7D-8C19-0549-BFA7-00DFD1F38E2A}" type="presOf" srcId="{365EE936-E5EF-4A65-AEA6-7A8ECEEB519B}" destId="{9132A12F-E319-5A40-A4C5-B350CCDB2446}" srcOrd="0" destOrd="0" presId="urn:microsoft.com/office/officeart/2005/8/layout/vList2"/>
    <dgm:cxn modelId="{E4484F80-ECD4-4470-A217-57A0B1ACDCAD}" srcId="{A593DE65-392D-4735-AA34-15910FBB7370}" destId="{57657B58-2A61-4C17-A7F8-CE40AEA3866B}" srcOrd="1" destOrd="0" parTransId="{D6272427-4A75-4FB4-96E6-B214BC06D696}" sibTransId="{A3A11837-BC8F-4546-8AC0-DEA2871DA706}"/>
    <dgm:cxn modelId="{46D3948A-64EE-4602-9430-B25A5A767938}" srcId="{A593DE65-392D-4735-AA34-15910FBB7370}" destId="{917575E8-F5D8-4C9E-B91F-700C9373EA51}" srcOrd="4" destOrd="0" parTransId="{30890A10-B3A5-45E8-BF26-30C9D969EE1D}" sibTransId="{CE2C253D-B390-4CBF-9D85-3F18F4CFD914}"/>
    <dgm:cxn modelId="{95C69397-1579-E24D-A1D1-C3DCCA504607}" type="presOf" srcId="{57657B58-2A61-4C17-A7F8-CE40AEA3866B}" destId="{28954AFD-BDD6-444F-819D-10C00625D190}" srcOrd="0" destOrd="0" presId="urn:microsoft.com/office/officeart/2005/8/layout/vList2"/>
    <dgm:cxn modelId="{6D35BDA2-53DD-43E3-8586-D44B285B257B}" srcId="{B653B8D7-114A-4F4C-BBAE-1411B9A5FADF}" destId="{E55EB3E7-18D4-47EE-84D1-1D8A3AF64D81}" srcOrd="1" destOrd="0" parTransId="{719D9DCD-8D73-48D7-A3FD-BE26933F8AAC}" sibTransId="{30C3AEE2-19B0-4A45-8B85-31101548AD07}"/>
    <dgm:cxn modelId="{D9985EB1-DF0D-9045-85FD-F112297B33F0}" type="presOf" srcId="{B653B8D7-114A-4F4C-BBAE-1411B9A5FADF}" destId="{F56BF6FA-A8C7-5C47-9632-A3A92A011D16}" srcOrd="0" destOrd="0" presId="urn:microsoft.com/office/officeart/2005/8/layout/vList2"/>
    <dgm:cxn modelId="{2899B8B2-DA3B-2E43-B8F2-DD9B20BEA615}" type="presOf" srcId="{B457CC66-A67C-4032-BC9A-F3B1BFFE798C}" destId="{9D7E6BD2-6051-6241-8F19-F4E8FBF323B1}" srcOrd="0" destOrd="0" presId="urn:microsoft.com/office/officeart/2005/8/layout/vList2"/>
    <dgm:cxn modelId="{F0766BBB-D31D-4CA1-91E0-B050EB0617E7}" srcId="{B653B8D7-114A-4F4C-BBAE-1411B9A5FADF}" destId="{702E925B-F7AB-449D-8621-684E176B6FFA}" srcOrd="2" destOrd="0" parTransId="{58FE9674-A3E6-4373-894A-212F9B5415CD}" sibTransId="{2E822A05-C573-49E7-96CE-E580132FF963}"/>
    <dgm:cxn modelId="{B1D3FFC3-547A-7A48-8BF5-7C4BCB08C821}" type="presOf" srcId="{917575E8-F5D8-4C9E-B91F-700C9373EA51}" destId="{C96ACD20-549C-7646-84C4-D4D4BAEE85C6}" srcOrd="0" destOrd="0" presId="urn:microsoft.com/office/officeart/2005/8/layout/vList2"/>
    <dgm:cxn modelId="{5B36DAC6-590D-461D-9F24-EE2C911B1A8E}" srcId="{A593DE65-392D-4735-AA34-15910FBB7370}" destId="{B653B8D7-114A-4F4C-BBAE-1411B9A5FADF}" srcOrd="2" destOrd="0" parTransId="{DA793F3C-A2DA-4D43-B040-050B853B3D17}" sibTransId="{71B54EAB-49F6-4A80-B9DE-DF915EA6FAD3}"/>
    <dgm:cxn modelId="{A6EB87CF-4439-4FAF-8209-0CB6A1D600A9}" srcId="{B653B8D7-114A-4F4C-BBAE-1411B9A5FADF}" destId="{556CF3FE-A508-4051-97B6-0D6F701A6DD8}" srcOrd="0" destOrd="0" parTransId="{9B2F3B4A-713A-45A8-AC35-20ED022204B9}" sibTransId="{A1358E4C-D07F-449B-846E-CF10A596D377}"/>
    <dgm:cxn modelId="{B89139E9-10DA-D444-BDC6-8AAC4A8B2B5B}" type="presOf" srcId="{A593DE65-392D-4735-AA34-15910FBB7370}" destId="{7651A8B4-7684-A34E-85A1-45174F2E597A}" srcOrd="0" destOrd="0" presId="urn:microsoft.com/office/officeart/2005/8/layout/vList2"/>
    <dgm:cxn modelId="{99A562FE-D3A3-4FA3-A178-523FEC637CB3}" srcId="{A593DE65-392D-4735-AA34-15910FBB7370}" destId="{365EE936-E5EF-4A65-AEA6-7A8ECEEB519B}" srcOrd="3" destOrd="0" parTransId="{AC2F2DC6-1C8E-4D62-A2C8-7564049D78B8}" sibTransId="{EA276F81-F7C8-43D6-AC89-132AEABA4D18}"/>
    <dgm:cxn modelId="{CDB772CB-F5B5-9E4A-8A49-1F2D6817B22A}" type="presParOf" srcId="{7651A8B4-7684-A34E-85A1-45174F2E597A}" destId="{9D7E6BD2-6051-6241-8F19-F4E8FBF323B1}" srcOrd="0" destOrd="0" presId="urn:microsoft.com/office/officeart/2005/8/layout/vList2"/>
    <dgm:cxn modelId="{2B6DA9A9-7F55-4F4B-90C7-0D1F27AECDAC}" type="presParOf" srcId="{7651A8B4-7684-A34E-85A1-45174F2E597A}" destId="{ECF32C10-4403-214A-9C83-F9C859AD05DA}" srcOrd="1" destOrd="0" presId="urn:microsoft.com/office/officeart/2005/8/layout/vList2"/>
    <dgm:cxn modelId="{C22619DE-D8CA-9F48-AF7E-9AAC255122BC}" type="presParOf" srcId="{7651A8B4-7684-A34E-85A1-45174F2E597A}" destId="{28954AFD-BDD6-444F-819D-10C00625D190}" srcOrd="2" destOrd="0" presId="urn:microsoft.com/office/officeart/2005/8/layout/vList2"/>
    <dgm:cxn modelId="{3BC081FE-F980-7042-B331-D95802E7922B}" type="presParOf" srcId="{7651A8B4-7684-A34E-85A1-45174F2E597A}" destId="{5B8BFAD3-E08B-E246-918A-7F948491144A}" srcOrd="3" destOrd="0" presId="urn:microsoft.com/office/officeart/2005/8/layout/vList2"/>
    <dgm:cxn modelId="{C5A3CADE-A80B-8A48-B3D4-246ADA1773C7}" type="presParOf" srcId="{7651A8B4-7684-A34E-85A1-45174F2E597A}" destId="{F56BF6FA-A8C7-5C47-9632-A3A92A011D16}" srcOrd="4" destOrd="0" presId="urn:microsoft.com/office/officeart/2005/8/layout/vList2"/>
    <dgm:cxn modelId="{7D1C54E6-F73D-F74A-BCE1-651E28BBFAB5}" type="presParOf" srcId="{7651A8B4-7684-A34E-85A1-45174F2E597A}" destId="{E46DA951-6721-D34A-A5D2-81FF7277C456}" srcOrd="5" destOrd="0" presId="urn:microsoft.com/office/officeart/2005/8/layout/vList2"/>
    <dgm:cxn modelId="{E060B055-BD06-264F-ABD7-CFFD0F085558}" type="presParOf" srcId="{7651A8B4-7684-A34E-85A1-45174F2E597A}" destId="{9132A12F-E319-5A40-A4C5-B350CCDB2446}" srcOrd="6" destOrd="0" presId="urn:microsoft.com/office/officeart/2005/8/layout/vList2"/>
    <dgm:cxn modelId="{B6F97B5C-A402-E945-86B5-FD0EB2429431}" type="presParOf" srcId="{7651A8B4-7684-A34E-85A1-45174F2E597A}" destId="{1691EBE2-5DAA-B046-9C57-4A564653A68C}" srcOrd="7" destOrd="0" presId="urn:microsoft.com/office/officeart/2005/8/layout/vList2"/>
    <dgm:cxn modelId="{9DC77E28-7DFF-694A-A09E-329AB5F91699}" type="presParOf" srcId="{7651A8B4-7684-A34E-85A1-45174F2E597A}" destId="{C96ACD20-549C-7646-84C4-D4D4BAEE85C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A593DE65-392D-4735-AA34-15910FBB737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57CC66-A67C-4032-BC9A-F3B1BFFE798C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5.7x more likely to have emotion or mental disturbances</a:t>
          </a:r>
        </a:p>
      </dgm:t>
    </dgm:pt>
    <dgm:pt modelId="{667D5B80-864C-4748-8FB3-A08A22CCF41C}" type="parTrans" cxnId="{2CCD4F7B-719E-481B-B515-B483DA9E9C79}">
      <dgm:prSet/>
      <dgm:spPr/>
      <dgm:t>
        <a:bodyPr/>
        <a:lstStyle/>
        <a:p>
          <a:endParaRPr lang="en-US"/>
        </a:p>
      </dgm:t>
    </dgm:pt>
    <dgm:pt modelId="{7884D0CA-E65B-4517-926B-20D868C102BB}" type="sibTrans" cxnId="{2CCD4F7B-719E-481B-B515-B483DA9E9C79}">
      <dgm:prSet/>
      <dgm:spPr/>
      <dgm:t>
        <a:bodyPr/>
        <a:lstStyle/>
        <a:p>
          <a:endParaRPr lang="en-US"/>
        </a:p>
      </dgm:t>
    </dgm:pt>
    <dgm:pt modelId="{57657B58-2A61-4C17-A7F8-CE40AEA3866B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Increased self reported depressive symptoms</a:t>
          </a:r>
        </a:p>
      </dgm:t>
    </dgm:pt>
    <dgm:pt modelId="{D6272427-4A75-4FB4-96E6-B214BC06D696}" type="parTrans" cxnId="{E4484F80-ECD4-4470-A217-57A0B1ACDCAD}">
      <dgm:prSet/>
      <dgm:spPr/>
      <dgm:t>
        <a:bodyPr/>
        <a:lstStyle/>
        <a:p>
          <a:endParaRPr lang="en-US"/>
        </a:p>
      </dgm:t>
    </dgm:pt>
    <dgm:pt modelId="{A3A11837-BC8F-4546-8AC0-DEA2871DA706}" type="sibTrans" cxnId="{E4484F80-ECD4-4470-A217-57A0B1ACDCAD}">
      <dgm:prSet/>
      <dgm:spPr/>
      <dgm:t>
        <a:bodyPr/>
        <a:lstStyle/>
        <a:p>
          <a:endParaRPr lang="en-US"/>
        </a:p>
      </dgm:t>
    </dgm:pt>
    <dgm:pt modelId="{B653B8D7-114A-4F4C-BBAE-1411B9A5FAD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Children of non-Caucasian and less educated mothers</a:t>
          </a:r>
        </a:p>
      </dgm:t>
    </dgm:pt>
    <dgm:pt modelId="{DA793F3C-A2DA-4D43-B040-050B853B3D17}" type="parTrans" cxnId="{5B36DAC6-590D-461D-9F24-EE2C911B1A8E}">
      <dgm:prSet/>
      <dgm:spPr/>
      <dgm:t>
        <a:bodyPr/>
        <a:lstStyle/>
        <a:p>
          <a:endParaRPr lang="en-US"/>
        </a:p>
      </dgm:t>
    </dgm:pt>
    <dgm:pt modelId="{71B54EAB-49F6-4A80-B9DE-DF915EA6FAD3}" type="sibTrans" cxnId="{5B36DAC6-590D-461D-9F24-EE2C911B1A8E}">
      <dgm:prSet/>
      <dgm:spPr/>
      <dgm:t>
        <a:bodyPr/>
        <a:lstStyle/>
        <a:p>
          <a:endParaRPr lang="en-US"/>
        </a:p>
      </dgm:t>
    </dgm:pt>
    <dgm:pt modelId="{556CF3FE-A508-4051-97B6-0D6F701A6DD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Increased levels of separation anxiety</a:t>
          </a:r>
        </a:p>
      </dgm:t>
    </dgm:pt>
    <dgm:pt modelId="{9B2F3B4A-713A-45A8-AC35-20ED022204B9}" type="parTrans" cxnId="{A6EB87CF-4439-4FAF-8209-0CB6A1D600A9}">
      <dgm:prSet/>
      <dgm:spPr/>
      <dgm:t>
        <a:bodyPr/>
        <a:lstStyle/>
        <a:p>
          <a:endParaRPr lang="en-US"/>
        </a:p>
      </dgm:t>
    </dgm:pt>
    <dgm:pt modelId="{A1358E4C-D07F-449B-846E-CF10A596D377}" type="sibTrans" cxnId="{A6EB87CF-4439-4FAF-8209-0CB6A1D600A9}">
      <dgm:prSet/>
      <dgm:spPr/>
      <dgm:t>
        <a:bodyPr/>
        <a:lstStyle/>
        <a:p>
          <a:endParaRPr lang="en-US"/>
        </a:p>
      </dgm:t>
    </dgm:pt>
    <dgm:pt modelId="{E55EB3E7-18D4-47EE-84D1-1D8A3AF64D8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Decreased effortful control</a:t>
          </a:r>
        </a:p>
      </dgm:t>
    </dgm:pt>
    <dgm:pt modelId="{719D9DCD-8D73-48D7-A3FD-BE26933F8AAC}" type="parTrans" cxnId="{6D35BDA2-53DD-43E3-8586-D44B285B257B}">
      <dgm:prSet/>
      <dgm:spPr/>
      <dgm:t>
        <a:bodyPr/>
        <a:lstStyle/>
        <a:p>
          <a:endParaRPr lang="en-US"/>
        </a:p>
      </dgm:t>
    </dgm:pt>
    <dgm:pt modelId="{30C3AEE2-19B0-4A45-8B85-31101548AD07}" type="sibTrans" cxnId="{6D35BDA2-53DD-43E3-8586-D44B285B257B}">
      <dgm:prSet/>
      <dgm:spPr/>
      <dgm:t>
        <a:bodyPr/>
        <a:lstStyle/>
        <a:p>
          <a:endParaRPr lang="en-US"/>
        </a:p>
      </dgm:t>
    </dgm:pt>
    <dgm:pt modelId="{702E925B-F7AB-449D-8621-684E176B6FF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Decreased self regulation</a:t>
          </a:r>
        </a:p>
      </dgm:t>
    </dgm:pt>
    <dgm:pt modelId="{58FE9674-A3E6-4373-894A-212F9B5415CD}" type="parTrans" cxnId="{F0766BBB-D31D-4CA1-91E0-B050EB0617E7}">
      <dgm:prSet/>
      <dgm:spPr/>
      <dgm:t>
        <a:bodyPr/>
        <a:lstStyle/>
        <a:p>
          <a:endParaRPr lang="en-US"/>
        </a:p>
      </dgm:t>
    </dgm:pt>
    <dgm:pt modelId="{2E822A05-C573-49E7-96CE-E580132FF963}" type="sibTrans" cxnId="{F0766BBB-D31D-4CA1-91E0-B050EB0617E7}">
      <dgm:prSet/>
      <dgm:spPr/>
      <dgm:t>
        <a:bodyPr/>
        <a:lstStyle/>
        <a:p>
          <a:endParaRPr lang="en-US"/>
        </a:p>
      </dgm:t>
    </dgm:pt>
    <dgm:pt modelId="{365EE936-E5EF-4A65-AEA6-7A8ECEEB519B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Children of sexually abused mothers more likely to have preoccupied attachment styles</a:t>
          </a:r>
        </a:p>
      </dgm:t>
    </dgm:pt>
    <dgm:pt modelId="{AC2F2DC6-1C8E-4D62-A2C8-7564049D78B8}" type="parTrans" cxnId="{99A562FE-D3A3-4FA3-A178-523FEC637CB3}">
      <dgm:prSet/>
      <dgm:spPr/>
      <dgm:t>
        <a:bodyPr/>
        <a:lstStyle/>
        <a:p>
          <a:endParaRPr lang="en-US"/>
        </a:p>
      </dgm:t>
    </dgm:pt>
    <dgm:pt modelId="{EA276F81-F7C8-43D6-AC89-132AEABA4D18}" type="sibTrans" cxnId="{99A562FE-D3A3-4FA3-A178-523FEC637CB3}">
      <dgm:prSet/>
      <dgm:spPr/>
      <dgm:t>
        <a:bodyPr/>
        <a:lstStyle/>
        <a:p>
          <a:endParaRPr lang="en-US"/>
        </a:p>
      </dgm:t>
    </dgm:pt>
    <dgm:pt modelId="{917575E8-F5D8-4C9E-B91F-700C9373EA51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Physical abuse in mothers increased hostile-intrusive behavior toward infant and is linked to infant disorganization at 18 months</a:t>
          </a:r>
        </a:p>
      </dgm:t>
    </dgm:pt>
    <dgm:pt modelId="{30890A10-B3A5-45E8-BF26-30C9D969EE1D}" type="parTrans" cxnId="{46D3948A-64EE-4602-9430-B25A5A767938}">
      <dgm:prSet/>
      <dgm:spPr/>
      <dgm:t>
        <a:bodyPr/>
        <a:lstStyle/>
        <a:p>
          <a:endParaRPr lang="en-US"/>
        </a:p>
      </dgm:t>
    </dgm:pt>
    <dgm:pt modelId="{CE2C253D-B390-4CBF-9D85-3F18F4CFD914}" type="sibTrans" cxnId="{46D3948A-64EE-4602-9430-B25A5A767938}">
      <dgm:prSet/>
      <dgm:spPr/>
      <dgm:t>
        <a:bodyPr/>
        <a:lstStyle/>
        <a:p>
          <a:endParaRPr lang="en-US"/>
        </a:p>
      </dgm:t>
    </dgm:pt>
    <dgm:pt modelId="{7651A8B4-7684-A34E-85A1-45174F2E597A}" type="pres">
      <dgm:prSet presAssocID="{A593DE65-392D-4735-AA34-15910FBB7370}" presName="linear" presStyleCnt="0">
        <dgm:presLayoutVars>
          <dgm:animLvl val="lvl"/>
          <dgm:resizeHandles val="exact"/>
        </dgm:presLayoutVars>
      </dgm:prSet>
      <dgm:spPr/>
    </dgm:pt>
    <dgm:pt modelId="{9D7E6BD2-6051-6241-8F19-F4E8FBF323B1}" type="pres">
      <dgm:prSet presAssocID="{B457CC66-A67C-4032-BC9A-F3B1BFFE798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CF32C10-4403-214A-9C83-F9C859AD05DA}" type="pres">
      <dgm:prSet presAssocID="{7884D0CA-E65B-4517-926B-20D868C102BB}" presName="spacer" presStyleCnt="0"/>
      <dgm:spPr/>
    </dgm:pt>
    <dgm:pt modelId="{28954AFD-BDD6-444F-819D-10C00625D190}" type="pres">
      <dgm:prSet presAssocID="{57657B58-2A61-4C17-A7F8-CE40AEA3866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B8BFAD3-E08B-E246-918A-7F948491144A}" type="pres">
      <dgm:prSet presAssocID="{A3A11837-BC8F-4546-8AC0-DEA2871DA706}" presName="spacer" presStyleCnt="0"/>
      <dgm:spPr/>
    </dgm:pt>
    <dgm:pt modelId="{F56BF6FA-A8C7-5C47-9632-A3A92A011D16}" type="pres">
      <dgm:prSet presAssocID="{B653B8D7-114A-4F4C-BBAE-1411B9A5FAD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46DA951-6721-D34A-A5D2-81FF7277C456}" type="pres">
      <dgm:prSet presAssocID="{B653B8D7-114A-4F4C-BBAE-1411B9A5FADF}" presName="childText" presStyleLbl="revTx" presStyleIdx="0" presStyleCnt="1">
        <dgm:presLayoutVars>
          <dgm:bulletEnabled val="1"/>
        </dgm:presLayoutVars>
      </dgm:prSet>
      <dgm:spPr/>
    </dgm:pt>
    <dgm:pt modelId="{9132A12F-E319-5A40-A4C5-B350CCDB2446}" type="pres">
      <dgm:prSet presAssocID="{365EE936-E5EF-4A65-AEA6-7A8ECEEB519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691EBE2-5DAA-B046-9C57-4A564653A68C}" type="pres">
      <dgm:prSet presAssocID="{EA276F81-F7C8-43D6-AC89-132AEABA4D18}" presName="spacer" presStyleCnt="0"/>
      <dgm:spPr/>
    </dgm:pt>
    <dgm:pt modelId="{C96ACD20-549C-7646-84C4-D4D4BAEE85C6}" type="pres">
      <dgm:prSet presAssocID="{917575E8-F5D8-4C9E-B91F-700C9373EA5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665170B-9F45-8A4B-A017-DF7565F12908}" type="presOf" srcId="{702E925B-F7AB-449D-8621-684E176B6FFA}" destId="{E46DA951-6721-D34A-A5D2-81FF7277C456}" srcOrd="0" destOrd="2" presId="urn:microsoft.com/office/officeart/2005/8/layout/vList2"/>
    <dgm:cxn modelId="{98FFDA46-9E54-F548-9507-0F1511DD57DB}" type="presOf" srcId="{556CF3FE-A508-4051-97B6-0D6F701A6DD8}" destId="{E46DA951-6721-D34A-A5D2-81FF7277C456}" srcOrd="0" destOrd="0" presId="urn:microsoft.com/office/officeart/2005/8/layout/vList2"/>
    <dgm:cxn modelId="{ADD7EE61-A2B7-E245-90E1-2D12EE2B9981}" type="presOf" srcId="{E55EB3E7-18D4-47EE-84D1-1D8A3AF64D81}" destId="{E46DA951-6721-D34A-A5D2-81FF7277C456}" srcOrd="0" destOrd="1" presId="urn:microsoft.com/office/officeart/2005/8/layout/vList2"/>
    <dgm:cxn modelId="{2CCD4F7B-719E-481B-B515-B483DA9E9C79}" srcId="{A593DE65-392D-4735-AA34-15910FBB7370}" destId="{B457CC66-A67C-4032-BC9A-F3B1BFFE798C}" srcOrd="0" destOrd="0" parTransId="{667D5B80-864C-4748-8FB3-A08A22CCF41C}" sibTransId="{7884D0CA-E65B-4517-926B-20D868C102BB}"/>
    <dgm:cxn modelId="{633E0D7D-8C19-0549-BFA7-00DFD1F38E2A}" type="presOf" srcId="{365EE936-E5EF-4A65-AEA6-7A8ECEEB519B}" destId="{9132A12F-E319-5A40-A4C5-B350CCDB2446}" srcOrd="0" destOrd="0" presId="urn:microsoft.com/office/officeart/2005/8/layout/vList2"/>
    <dgm:cxn modelId="{E4484F80-ECD4-4470-A217-57A0B1ACDCAD}" srcId="{A593DE65-392D-4735-AA34-15910FBB7370}" destId="{57657B58-2A61-4C17-A7F8-CE40AEA3866B}" srcOrd="1" destOrd="0" parTransId="{D6272427-4A75-4FB4-96E6-B214BC06D696}" sibTransId="{A3A11837-BC8F-4546-8AC0-DEA2871DA706}"/>
    <dgm:cxn modelId="{46D3948A-64EE-4602-9430-B25A5A767938}" srcId="{A593DE65-392D-4735-AA34-15910FBB7370}" destId="{917575E8-F5D8-4C9E-B91F-700C9373EA51}" srcOrd="4" destOrd="0" parTransId="{30890A10-B3A5-45E8-BF26-30C9D969EE1D}" sibTransId="{CE2C253D-B390-4CBF-9D85-3F18F4CFD914}"/>
    <dgm:cxn modelId="{95C69397-1579-E24D-A1D1-C3DCCA504607}" type="presOf" srcId="{57657B58-2A61-4C17-A7F8-CE40AEA3866B}" destId="{28954AFD-BDD6-444F-819D-10C00625D190}" srcOrd="0" destOrd="0" presId="urn:microsoft.com/office/officeart/2005/8/layout/vList2"/>
    <dgm:cxn modelId="{6D35BDA2-53DD-43E3-8586-D44B285B257B}" srcId="{B653B8D7-114A-4F4C-BBAE-1411B9A5FADF}" destId="{E55EB3E7-18D4-47EE-84D1-1D8A3AF64D81}" srcOrd="1" destOrd="0" parTransId="{719D9DCD-8D73-48D7-A3FD-BE26933F8AAC}" sibTransId="{30C3AEE2-19B0-4A45-8B85-31101548AD07}"/>
    <dgm:cxn modelId="{D9985EB1-DF0D-9045-85FD-F112297B33F0}" type="presOf" srcId="{B653B8D7-114A-4F4C-BBAE-1411B9A5FADF}" destId="{F56BF6FA-A8C7-5C47-9632-A3A92A011D16}" srcOrd="0" destOrd="0" presId="urn:microsoft.com/office/officeart/2005/8/layout/vList2"/>
    <dgm:cxn modelId="{2899B8B2-DA3B-2E43-B8F2-DD9B20BEA615}" type="presOf" srcId="{B457CC66-A67C-4032-BC9A-F3B1BFFE798C}" destId="{9D7E6BD2-6051-6241-8F19-F4E8FBF323B1}" srcOrd="0" destOrd="0" presId="urn:microsoft.com/office/officeart/2005/8/layout/vList2"/>
    <dgm:cxn modelId="{F0766BBB-D31D-4CA1-91E0-B050EB0617E7}" srcId="{B653B8D7-114A-4F4C-BBAE-1411B9A5FADF}" destId="{702E925B-F7AB-449D-8621-684E176B6FFA}" srcOrd="2" destOrd="0" parTransId="{58FE9674-A3E6-4373-894A-212F9B5415CD}" sibTransId="{2E822A05-C573-49E7-96CE-E580132FF963}"/>
    <dgm:cxn modelId="{B1D3FFC3-547A-7A48-8BF5-7C4BCB08C821}" type="presOf" srcId="{917575E8-F5D8-4C9E-B91F-700C9373EA51}" destId="{C96ACD20-549C-7646-84C4-D4D4BAEE85C6}" srcOrd="0" destOrd="0" presId="urn:microsoft.com/office/officeart/2005/8/layout/vList2"/>
    <dgm:cxn modelId="{5B36DAC6-590D-461D-9F24-EE2C911B1A8E}" srcId="{A593DE65-392D-4735-AA34-15910FBB7370}" destId="{B653B8D7-114A-4F4C-BBAE-1411B9A5FADF}" srcOrd="2" destOrd="0" parTransId="{DA793F3C-A2DA-4D43-B040-050B853B3D17}" sibTransId="{71B54EAB-49F6-4A80-B9DE-DF915EA6FAD3}"/>
    <dgm:cxn modelId="{A6EB87CF-4439-4FAF-8209-0CB6A1D600A9}" srcId="{B653B8D7-114A-4F4C-BBAE-1411B9A5FADF}" destId="{556CF3FE-A508-4051-97B6-0D6F701A6DD8}" srcOrd="0" destOrd="0" parTransId="{9B2F3B4A-713A-45A8-AC35-20ED022204B9}" sibTransId="{A1358E4C-D07F-449B-846E-CF10A596D377}"/>
    <dgm:cxn modelId="{B89139E9-10DA-D444-BDC6-8AAC4A8B2B5B}" type="presOf" srcId="{A593DE65-392D-4735-AA34-15910FBB7370}" destId="{7651A8B4-7684-A34E-85A1-45174F2E597A}" srcOrd="0" destOrd="0" presId="urn:microsoft.com/office/officeart/2005/8/layout/vList2"/>
    <dgm:cxn modelId="{99A562FE-D3A3-4FA3-A178-523FEC637CB3}" srcId="{A593DE65-392D-4735-AA34-15910FBB7370}" destId="{365EE936-E5EF-4A65-AEA6-7A8ECEEB519B}" srcOrd="3" destOrd="0" parTransId="{AC2F2DC6-1C8E-4D62-A2C8-7564049D78B8}" sibTransId="{EA276F81-F7C8-43D6-AC89-132AEABA4D18}"/>
    <dgm:cxn modelId="{CDB772CB-F5B5-9E4A-8A49-1F2D6817B22A}" type="presParOf" srcId="{7651A8B4-7684-A34E-85A1-45174F2E597A}" destId="{9D7E6BD2-6051-6241-8F19-F4E8FBF323B1}" srcOrd="0" destOrd="0" presId="urn:microsoft.com/office/officeart/2005/8/layout/vList2"/>
    <dgm:cxn modelId="{2B6DA9A9-7F55-4F4B-90C7-0D1F27AECDAC}" type="presParOf" srcId="{7651A8B4-7684-A34E-85A1-45174F2E597A}" destId="{ECF32C10-4403-214A-9C83-F9C859AD05DA}" srcOrd="1" destOrd="0" presId="urn:microsoft.com/office/officeart/2005/8/layout/vList2"/>
    <dgm:cxn modelId="{C22619DE-D8CA-9F48-AF7E-9AAC255122BC}" type="presParOf" srcId="{7651A8B4-7684-A34E-85A1-45174F2E597A}" destId="{28954AFD-BDD6-444F-819D-10C00625D190}" srcOrd="2" destOrd="0" presId="urn:microsoft.com/office/officeart/2005/8/layout/vList2"/>
    <dgm:cxn modelId="{3BC081FE-F980-7042-B331-D95802E7922B}" type="presParOf" srcId="{7651A8B4-7684-A34E-85A1-45174F2E597A}" destId="{5B8BFAD3-E08B-E246-918A-7F948491144A}" srcOrd="3" destOrd="0" presId="urn:microsoft.com/office/officeart/2005/8/layout/vList2"/>
    <dgm:cxn modelId="{C5A3CADE-A80B-8A48-B3D4-246ADA1773C7}" type="presParOf" srcId="{7651A8B4-7684-A34E-85A1-45174F2E597A}" destId="{F56BF6FA-A8C7-5C47-9632-A3A92A011D16}" srcOrd="4" destOrd="0" presId="urn:microsoft.com/office/officeart/2005/8/layout/vList2"/>
    <dgm:cxn modelId="{7D1C54E6-F73D-F74A-BCE1-651E28BBFAB5}" type="presParOf" srcId="{7651A8B4-7684-A34E-85A1-45174F2E597A}" destId="{E46DA951-6721-D34A-A5D2-81FF7277C456}" srcOrd="5" destOrd="0" presId="urn:microsoft.com/office/officeart/2005/8/layout/vList2"/>
    <dgm:cxn modelId="{E060B055-BD06-264F-ABD7-CFFD0F085558}" type="presParOf" srcId="{7651A8B4-7684-A34E-85A1-45174F2E597A}" destId="{9132A12F-E319-5A40-A4C5-B350CCDB2446}" srcOrd="6" destOrd="0" presId="urn:microsoft.com/office/officeart/2005/8/layout/vList2"/>
    <dgm:cxn modelId="{B6F97B5C-A402-E945-86B5-FD0EB2429431}" type="presParOf" srcId="{7651A8B4-7684-A34E-85A1-45174F2E597A}" destId="{1691EBE2-5DAA-B046-9C57-4A564653A68C}" srcOrd="7" destOrd="0" presId="urn:microsoft.com/office/officeart/2005/8/layout/vList2"/>
    <dgm:cxn modelId="{9DC77E28-7DFF-694A-A09E-329AB5F91699}" type="presParOf" srcId="{7651A8B4-7684-A34E-85A1-45174F2E597A}" destId="{C96ACD20-549C-7646-84C4-D4D4BAEE85C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A593DE65-392D-4735-AA34-15910FBB737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57CC66-A67C-4032-BC9A-F3B1BFFE798C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5.7x more likely to have emotion or mental disturbances</a:t>
          </a:r>
        </a:p>
      </dgm:t>
    </dgm:pt>
    <dgm:pt modelId="{667D5B80-864C-4748-8FB3-A08A22CCF41C}" type="parTrans" cxnId="{2CCD4F7B-719E-481B-B515-B483DA9E9C79}">
      <dgm:prSet/>
      <dgm:spPr/>
      <dgm:t>
        <a:bodyPr/>
        <a:lstStyle/>
        <a:p>
          <a:endParaRPr lang="en-US"/>
        </a:p>
      </dgm:t>
    </dgm:pt>
    <dgm:pt modelId="{7884D0CA-E65B-4517-926B-20D868C102BB}" type="sibTrans" cxnId="{2CCD4F7B-719E-481B-B515-B483DA9E9C79}">
      <dgm:prSet/>
      <dgm:spPr/>
      <dgm:t>
        <a:bodyPr/>
        <a:lstStyle/>
        <a:p>
          <a:endParaRPr lang="en-US"/>
        </a:p>
      </dgm:t>
    </dgm:pt>
    <dgm:pt modelId="{57657B58-2A61-4C17-A7F8-CE40AEA3866B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Increased self reported depressive symptoms</a:t>
          </a:r>
        </a:p>
      </dgm:t>
    </dgm:pt>
    <dgm:pt modelId="{D6272427-4A75-4FB4-96E6-B214BC06D696}" type="parTrans" cxnId="{E4484F80-ECD4-4470-A217-57A0B1ACDCAD}">
      <dgm:prSet/>
      <dgm:spPr/>
      <dgm:t>
        <a:bodyPr/>
        <a:lstStyle/>
        <a:p>
          <a:endParaRPr lang="en-US"/>
        </a:p>
      </dgm:t>
    </dgm:pt>
    <dgm:pt modelId="{A3A11837-BC8F-4546-8AC0-DEA2871DA706}" type="sibTrans" cxnId="{E4484F80-ECD4-4470-A217-57A0B1ACDCAD}">
      <dgm:prSet/>
      <dgm:spPr/>
      <dgm:t>
        <a:bodyPr/>
        <a:lstStyle/>
        <a:p>
          <a:endParaRPr lang="en-US"/>
        </a:p>
      </dgm:t>
    </dgm:pt>
    <dgm:pt modelId="{B653B8D7-114A-4F4C-BBAE-1411B9A5FADF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Children of non-Caucasian and less educated mothers</a:t>
          </a:r>
        </a:p>
      </dgm:t>
    </dgm:pt>
    <dgm:pt modelId="{DA793F3C-A2DA-4D43-B040-050B853B3D17}" type="parTrans" cxnId="{5B36DAC6-590D-461D-9F24-EE2C911B1A8E}">
      <dgm:prSet/>
      <dgm:spPr/>
      <dgm:t>
        <a:bodyPr/>
        <a:lstStyle/>
        <a:p>
          <a:endParaRPr lang="en-US"/>
        </a:p>
      </dgm:t>
    </dgm:pt>
    <dgm:pt modelId="{71B54EAB-49F6-4A80-B9DE-DF915EA6FAD3}" type="sibTrans" cxnId="{5B36DAC6-590D-461D-9F24-EE2C911B1A8E}">
      <dgm:prSet/>
      <dgm:spPr/>
      <dgm:t>
        <a:bodyPr/>
        <a:lstStyle/>
        <a:p>
          <a:endParaRPr lang="en-US"/>
        </a:p>
      </dgm:t>
    </dgm:pt>
    <dgm:pt modelId="{556CF3FE-A508-4051-97B6-0D6F701A6DD8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Increased levels of separation anxiety</a:t>
          </a:r>
        </a:p>
      </dgm:t>
    </dgm:pt>
    <dgm:pt modelId="{9B2F3B4A-713A-45A8-AC35-20ED022204B9}" type="parTrans" cxnId="{A6EB87CF-4439-4FAF-8209-0CB6A1D600A9}">
      <dgm:prSet/>
      <dgm:spPr/>
      <dgm:t>
        <a:bodyPr/>
        <a:lstStyle/>
        <a:p>
          <a:endParaRPr lang="en-US"/>
        </a:p>
      </dgm:t>
    </dgm:pt>
    <dgm:pt modelId="{A1358E4C-D07F-449B-846E-CF10A596D377}" type="sibTrans" cxnId="{A6EB87CF-4439-4FAF-8209-0CB6A1D600A9}">
      <dgm:prSet/>
      <dgm:spPr/>
      <dgm:t>
        <a:bodyPr/>
        <a:lstStyle/>
        <a:p>
          <a:endParaRPr lang="en-US"/>
        </a:p>
      </dgm:t>
    </dgm:pt>
    <dgm:pt modelId="{E55EB3E7-18D4-47EE-84D1-1D8A3AF64D81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Decreased effortful control</a:t>
          </a:r>
        </a:p>
      </dgm:t>
    </dgm:pt>
    <dgm:pt modelId="{719D9DCD-8D73-48D7-A3FD-BE26933F8AAC}" type="parTrans" cxnId="{6D35BDA2-53DD-43E3-8586-D44B285B257B}">
      <dgm:prSet/>
      <dgm:spPr/>
      <dgm:t>
        <a:bodyPr/>
        <a:lstStyle/>
        <a:p>
          <a:endParaRPr lang="en-US"/>
        </a:p>
      </dgm:t>
    </dgm:pt>
    <dgm:pt modelId="{30C3AEE2-19B0-4A45-8B85-31101548AD07}" type="sibTrans" cxnId="{6D35BDA2-53DD-43E3-8586-D44B285B257B}">
      <dgm:prSet/>
      <dgm:spPr/>
      <dgm:t>
        <a:bodyPr/>
        <a:lstStyle/>
        <a:p>
          <a:endParaRPr lang="en-US"/>
        </a:p>
      </dgm:t>
    </dgm:pt>
    <dgm:pt modelId="{702E925B-F7AB-449D-8621-684E176B6FF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Decreased self regulation</a:t>
          </a:r>
        </a:p>
      </dgm:t>
    </dgm:pt>
    <dgm:pt modelId="{58FE9674-A3E6-4373-894A-212F9B5415CD}" type="parTrans" cxnId="{F0766BBB-D31D-4CA1-91E0-B050EB0617E7}">
      <dgm:prSet/>
      <dgm:spPr/>
      <dgm:t>
        <a:bodyPr/>
        <a:lstStyle/>
        <a:p>
          <a:endParaRPr lang="en-US"/>
        </a:p>
      </dgm:t>
    </dgm:pt>
    <dgm:pt modelId="{2E822A05-C573-49E7-96CE-E580132FF963}" type="sibTrans" cxnId="{F0766BBB-D31D-4CA1-91E0-B050EB0617E7}">
      <dgm:prSet/>
      <dgm:spPr/>
      <dgm:t>
        <a:bodyPr/>
        <a:lstStyle/>
        <a:p>
          <a:endParaRPr lang="en-US"/>
        </a:p>
      </dgm:t>
    </dgm:pt>
    <dgm:pt modelId="{365EE936-E5EF-4A65-AEA6-7A8ECEEB519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Children of sexually abused mothers more likely to have preoccupied attachment styles</a:t>
          </a:r>
        </a:p>
      </dgm:t>
    </dgm:pt>
    <dgm:pt modelId="{AC2F2DC6-1C8E-4D62-A2C8-7564049D78B8}" type="parTrans" cxnId="{99A562FE-D3A3-4FA3-A178-523FEC637CB3}">
      <dgm:prSet/>
      <dgm:spPr/>
      <dgm:t>
        <a:bodyPr/>
        <a:lstStyle/>
        <a:p>
          <a:endParaRPr lang="en-US"/>
        </a:p>
      </dgm:t>
    </dgm:pt>
    <dgm:pt modelId="{EA276F81-F7C8-43D6-AC89-132AEABA4D18}" type="sibTrans" cxnId="{99A562FE-D3A3-4FA3-A178-523FEC637CB3}">
      <dgm:prSet/>
      <dgm:spPr/>
      <dgm:t>
        <a:bodyPr/>
        <a:lstStyle/>
        <a:p>
          <a:endParaRPr lang="en-US"/>
        </a:p>
      </dgm:t>
    </dgm:pt>
    <dgm:pt modelId="{917575E8-F5D8-4C9E-B91F-700C9373EA51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Physical abuse in mothers increased hostile-intrusive behavior toward infant and is linked to infant disorganization at 18 months</a:t>
          </a:r>
        </a:p>
      </dgm:t>
    </dgm:pt>
    <dgm:pt modelId="{30890A10-B3A5-45E8-BF26-30C9D969EE1D}" type="parTrans" cxnId="{46D3948A-64EE-4602-9430-B25A5A767938}">
      <dgm:prSet/>
      <dgm:spPr/>
      <dgm:t>
        <a:bodyPr/>
        <a:lstStyle/>
        <a:p>
          <a:endParaRPr lang="en-US"/>
        </a:p>
      </dgm:t>
    </dgm:pt>
    <dgm:pt modelId="{CE2C253D-B390-4CBF-9D85-3F18F4CFD914}" type="sibTrans" cxnId="{46D3948A-64EE-4602-9430-B25A5A767938}">
      <dgm:prSet/>
      <dgm:spPr/>
      <dgm:t>
        <a:bodyPr/>
        <a:lstStyle/>
        <a:p>
          <a:endParaRPr lang="en-US"/>
        </a:p>
      </dgm:t>
    </dgm:pt>
    <dgm:pt modelId="{7651A8B4-7684-A34E-85A1-45174F2E597A}" type="pres">
      <dgm:prSet presAssocID="{A593DE65-392D-4735-AA34-15910FBB7370}" presName="linear" presStyleCnt="0">
        <dgm:presLayoutVars>
          <dgm:animLvl val="lvl"/>
          <dgm:resizeHandles val="exact"/>
        </dgm:presLayoutVars>
      </dgm:prSet>
      <dgm:spPr/>
    </dgm:pt>
    <dgm:pt modelId="{9D7E6BD2-6051-6241-8F19-F4E8FBF323B1}" type="pres">
      <dgm:prSet presAssocID="{B457CC66-A67C-4032-BC9A-F3B1BFFE798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CF32C10-4403-214A-9C83-F9C859AD05DA}" type="pres">
      <dgm:prSet presAssocID="{7884D0CA-E65B-4517-926B-20D868C102BB}" presName="spacer" presStyleCnt="0"/>
      <dgm:spPr/>
    </dgm:pt>
    <dgm:pt modelId="{28954AFD-BDD6-444F-819D-10C00625D190}" type="pres">
      <dgm:prSet presAssocID="{57657B58-2A61-4C17-A7F8-CE40AEA3866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B8BFAD3-E08B-E246-918A-7F948491144A}" type="pres">
      <dgm:prSet presAssocID="{A3A11837-BC8F-4546-8AC0-DEA2871DA706}" presName="spacer" presStyleCnt="0"/>
      <dgm:spPr/>
    </dgm:pt>
    <dgm:pt modelId="{F56BF6FA-A8C7-5C47-9632-A3A92A011D16}" type="pres">
      <dgm:prSet presAssocID="{B653B8D7-114A-4F4C-BBAE-1411B9A5FAD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46DA951-6721-D34A-A5D2-81FF7277C456}" type="pres">
      <dgm:prSet presAssocID="{B653B8D7-114A-4F4C-BBAE-1411B9A5FADF}" presName="childText" presStyleLbl="revTx" presStyleIdx="0" presStyleCnt="1">
        <dgm:presLayoutVars>
          <dgm:bulletEnabled val="1"/>
        </dgm:presLayoutVars>
      </dgm:prSet>
      <dgm:spPr/>
    </dgm:pt>
    <dgm:pt modelId="{9132A12F-E319-5A40-A4C5-B350CCDB2446}" type="pres">
      <dgm:prSet presAssocID="{365EE936-E5EF-4A65-AEA6-7A8ECEEB519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691EBE2-5DAA-B046-9C57-4A564653A68C}" type="pres">
      <dgm:prSet presAssocID="{EA276F81-F7C8-43D6-AC89-132AEABA4D18}" presName="spacer" presStyleCnt="0"/>
      <dgm:spPr/>
    </dgm:pt>
    <dgm:pt modelId="{C96ACD20-549C-7646-84C4-D4D4BAEE85C6}" type="pres">
      <dgm:prSet presAssocID="{917575E8-F5D8-4C9E-B91F-700C9373EA5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665170B-9F45-8A4B-A017-DF7565F12908}" type="presOf" srcId="{702E925B-F7AB-449D-8621-684E176B6FFA}" destId="{E46DA951-6721-D34A-A5D2-81FF7277C456}" srcOrd="0" destOrd="2" presId="urn:microsoft.com/office/officeart/2005/8/layout/vList2"/>
    <dgm:cxn modelId="{98FFDA46-9E54-F548-9507-0F1511DD57DB}" type="presOf" srcId="{556CF3FE-A508-4051-97B6-0D6F701A6DD8}" destId="{E46DA951-6721-D34A-A5D2-81FF7277C456}" srcOrd="0" destOrd="0" presId="urn:microsoft.com/office/officeart/2005/8/layout/vList2"/>
    <dgm:cxn modelId="{ADD7EE61-A2B7-E245-90E1-2D12EE2B9981}" type="presOf" srcId="{E55EB3E7-18D4-47EE-84D1-1D8A3AF64D81}" destId="{E46DA951-6721-D34A-A5D2-81FF7277C456}" srcOrd="0" destOrd="1" presId="urn:microsoft.com/office/officeart/2005/8/layout/vList2"/>
    <dgm:cxn modelId="{2CCD4F7B-719E-481B-B515-B483DA9E9C79}" srcId="{A593DE65-392D-4735-AA34-15910FBB7370}" destId="{B457CC66-A67C-4032-BC9A-F3B1BFFE798C}" srcOrd="0" destOrd="0" parTransId="{667D5B80-864C-4748-8FB3-A08A22CCF41C}" sibTransId="{7884D0CA-E65B-4517-926B-20D868C102BB}"/>
    <dgm:cxn modelId="{633E0D7D-8C19-0549-BFA7-00DFD1F38E2A}" type="presOf" srcId="{365EE936-E5EF-4A65-AEA6-7A8ECEEB519B}" destId="{9132A12F-E319-5A40-A4C5-B350CCDB2446}" srcOrd="0" destOrd="0" presId="urn:microsoft.com/office/officeart/2005/8/layout/vList2"/>
    <dgm:cxn modelId="{E4484F80-ECD4-4470-A217-57A0B1ACDCAD}" srcId="{A593DE65-392D-4735-AA34-15910FBB7370}" destId="{57657B58-2A61-4C17-A7F8-CE40AEA3866B}" srcOrd="1" destOrd="0" parTransId="{D6272427-4A75-4FB4-96E6-B214BC06D696}" sibTransId="{A3A11837-BC8F-4546-8AC0-DEA2871DA706}"/>
    <dgm:cxn modelId="{46D3948A-64EE-4602-9430-B25A5A767938}" srcId="{A593DE65-392D-4735-AA34-15910FBB7370}" destId="{917575E8-F5D8-4C9E-B91F-700C9373EA51}" srcOrd="4" destOrd="0" parTransId="{30890A10-B3A5-45E8-BF26-30C9D969EE1D}" sibTransId="{CE2C253D-B390-4CBF-9D85-3F18F4CFD914}"/>
    <dgm:cxn modelId="{95C69397-1579-E24D-A1D1-C3DCCA504607}" type="presOf" srcId="{57657B58-2A61-4C17-A7F8-CE40AEA3866B}" destId="{28954AFD-BDD6-444F-819D-10C00625D190}" srcOrd="0" destOrd="0" presId="urn:microsoft.com/office/officeart/2005/8/layout/vList2"/>
    <dgm:cxn modelId="{6D35BDA2-53DD-43E3-8586-D44B285B257B}" srcId="{B653B8D7-114A-4F4C-BBAE-1411B9A5FADF}" destId="{E55EB3E7-18D4-47EE-84D1-1D8A3AF64D81}" srcOrd="1" destOrd="0" parTransId="{719D9DCD-8D73-48D7-A3FD-BE26933F8AAC}" sibTransId="{30C3AEE2-19B0-4A45-8B85-31101548AD07}"/>
    <dgm:cxn modelId="{D9985EB1-DF0D-9045-85FD-F112297B33F0}" type="presOf" srcId="{B653B8D7-114A-4F4C-BBAE-1411B9A5FADF}" destId="{F56BF6FA-A8C7-5C47-9632-A3A92A011D16}" srcOrd="0" destOrd="0" presId="urn:microsoft.com/office/officeart/2005/8/layout/vList2"/>
    <dgm:cxn modelId="{2899B8B2-DA3B-2E43-B8F2-DD9B20BEA615}" type="presOf" srcId="{B457CC66-A67C-4032-BC9A-F3B1BFFE798C}" destId="{9D7E6BD2-6051-6241-8F19-F4E8FBF323B1}" srcOrd="0" destOrd="0" presId="urn:microsoft.com/office/officeart/2005/8/layout/vList2"/>
    <dgm:cxn modelId="{F0766BBB-D31D-4CA1-91E0-B050EB0617E7}" srcId="{B653B8D7-114A-4F4C-BBAE-1411B9A5FADF}" destId="{702E925B-F7AB-449D-8621-684E176B6FFA}" srcOrd="2" destOrd="0" parTransId="{58FE9674-A3E6-4373-894A-212F9B5415CD}" sibTransId="{2E822A05-C573-49E7-96CE-E580132FF963}"/>
    <dgm:cxn modelId="{B1D3FFC3-547A-7A48-8BF5-7C4BCB08C821}" type="presOf" srcId="{917575E8-F5D8-4C9E-B91F-700C9373EA51}" destId="{C96ACD20-549C-7646-84C4-D4D4BAEE85C6}" srcOrd="0" destOrd="0" presId="urn:microsoft.com/office/officeart/2005/8/layout/vList2"/>
    <dgm:cxn modelId="{5B36DAC6-590D-461D-9F24-EE2C911B1A8E}" srcId="{A593DE65-392D-4735-AA34-15910FBB7370}" destId="{B653B8D7-114A-4F4C-BBAE-1411B9A5FADF}" srcOrd="2" destOrd="0" parTransId="{DA793F3C-A2DA-4D43-B040-050B853B3D17}" sibTransId="{71B54EAB-49F6-4A80-B9DE-DF915EA6FAD3}"/>
    <dgm:cxn modelId="{A6EB87CF-4439-4FAF-8209-0CB6A1D600A9}" srcId="{B653B8D7-114A-4F4C-BBAE-1411B9A5FADF}" destId="{556CF3FE-A508-4051-97B6-0D6F701A6DD8}" srcOrd="0" destOrd="0" parTransId="{9B2F3B4A-713A-45A8-AC35-20ED022204B9}" sibTransId="{A1358E4C-D07F-449B-846E-CF10A596D377}"/>
    <dgm:cxn modelId="{B89139E9-10DA-D444-BDC6-8AAC4A8B2B5B}" type="presOf" srcId="{A593DE65-392D-4735-AA34-15910FBB7370}" destId="{7651A8B4-7684-A34E-85A1-45174F2E597A}" srcOrd="0" destOrd="0" presId="urn:microsoft.com/office/officeart/2005/8/layout/vList2"/>
    <dgm:cxn modelId="{99A562FE-D3A3-4FA3-A178-523FEC637CB3}" srcId="{A593DE65-392D-4735-AA34-15910FBB7370}" destId="{365EE936-E5EF-4A65-AEA6-7A8ECEEB519B}" srcOrd="3" destOrd="0" parTransId="{AC2F2DC6-1C8E-4D62-A2C8-7564049D78B8}" sibTransId="{EA276F81-F7C8-43D6-AC89-132AEABA4D18}"/>
    <dgm:cxn modelId="{CDB772CB-F5B5-9E4A-8A49-1F2D6817B22A}" type="presParOf" srcId="{7651A8B4-7684-A34E-85A1-45174F2E597A}" destId="{9D7E6BD2-6051-6241-8F19-F4E8FBF323B1}" srcOrd="0" destOrd="0" presId="urn:microsoft.com/office/officeart/2005/8/layout/vList2"/>
    <dgm:cxn modelId="{2B6DA9A9-7F55-4F4B-90C7-0D1F27AECDAC}" type="presParOf" srcId="{7651A8B4-7684-A34E-85A1-45174F2E597A}" destId="{ECF32C10-4403-214A-9C83-F9C859AD05DA}" srcOrd="1" destOrd="0" presId="urn:microsoft.com/office/officeart/2005/8/layout/vList2"/>
    <dgm:cxn modelId="{C22619DE-D8CA-9F48-AF7E-9AAC255122BC}" type="presParOf" srcId="{7651A8B4-7684-A34E-85A1-45174F2E597A}" destId="{28954AFD-BDD6-444F-819D-10C00625D190}" srcOrd="2" destOrd="0" presId="urn:microsoft.com/office/officeart/2005/8/layout/vList2"/>
    <dgm:cxn modelId="{3BC081FE-F980-7042-B331-D95802E7922B}" type="presParOf" srcId="{7651A8B4-7684-A34E-85A1-45174F2E597A}" destId="{5B8BFAD3-E08B-E246-918A-7F948491144A}" srcOrd="3" destOrd="0" presId="urn:microsoft.com/office/officeart/2005/8/layout/vList2"/>
    <dgm:cxn modelId="{C5A3CADE-A80B-8A48-B3D4-246ADA1773C7}" type="presParOf" srcId="{7651A8B4-7684-A34E-85A1-45174F2E597A}" destId="{F56BF6FA-A8C7-5C47-9632-A3A92A011D16}" srcOrd="4" destOrd="0" presId="urn:microsoft.com/office/officeart/2005/8/layout/vList2"/>
    <dgm:cxn modelId="{7D1C54E6-F73D-F74A-BCE1-651E28BBFAB5}" type="presParOf" srcId="{7651A8B4-7684-A34E-85A1-45174F2E597A}" destId="{E46DA951-6721-D34A-A5D2-81FF7277C456}" srcOrd="5" destOrd="0" presId="urn:microsoft.com/office/officeart/2005/8/layout/vList2"/>
    <dgm:cxn modelId="{E060B055-BD06-264F-ABD7-CFFD0F085558}" type="presParOf" srcId="{7651A8B4-7684-A34E-85A1-45174F2E597A}" destId="{9132A12F-E319-5A40-A4C5-B350CCDB2446}" srcOrd="6" destOrd="0" presId="urn:microsoft.com/office/officeart/2005/8/layout/vList2"/>
    <dgm:cxn modelId="{B6F97B5C-A402-E945-86B5-FD0EB2429431}" type="presParOf" srcId="{7651A8B4-7684-A34E-85A1-45174F2E597A}" destId="{1691EBE2-5DAA-B046-9C57-4A564653A68C}" srcOrd="7" destOrd="0" presId="urn:microsoft.com/office/officeart/2005/8/layout/vList2"/>
    <dgm:cxn modelId="{9DC77E28-7DFF-694A-A09E-329AB5F91699}" type="presParOf" srcId="{7651A8B4-7684-A34E-85A1-45174F2E597A}" destId="{C96ACD20-549C-7646-84C4-D4D4BAEE85C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A593DE65-392D-4735-AA34-15910FBB737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57CC66-A67C-4032-BC9A-F3B1BFFE798C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5.7x more likely to have emotion or mental disturbances</a:t>
          </a:r>
        </a:p>
      </dgm:t>
    </dgm:pt>
    <dgm:pt modelId="{667D5B80-864C-4748-8FB3-A08A22CCF41C}" type="parTrans" cxnId="{2CCD4F7B-719E-481B-B515-B483DA9E9C79}">
      <dgm:prSet/>
      <dgm:spPr/>
      <dgm:t>
        <a:bodyPr/>
        <a:lstStyle/>
        <a:p>
          <a:endParaRPr lang="en-US"/>
        </a:p>
      </dgm:t>
    </dgm:pt>
    <dgm:pt modelId="{7884D0CA-E65B-4517-926B-20D868C102BB}" type="sibTrans" cxnId="{2CCD4F7B-719E-481B-B515-B483DA9E9C79}">
      <dgm:prSet/>
      <dgm:spPr/>
      <dgm:t>
        <a:bodyPr/>
        <a:lstStyle/>
        <a:p>
          <a:endParaRPr lang="en-US"/>
        </a:p>
      </dgm:t>
    </dgm:pt>
    <dgm:pt modelId="{57657B58-2A61-4C17-A7F8-CE40AEA3866B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Increased self reported depressive symptoms</a:t>
          </a:r>
        </a:p>
      </dgm:t>
    </dgm:pt>
    <dgm:pt modelId="{D6272427-4A75-4FB4-96E6-B214BC06D696}" type="parTrans" cxnId="{E4484F80-ECD4-4470-A217-57A0B1ACDCAD}">
      <dgm:prSet/>
      <dgm:spPr/>
      <dgm:t>
        <a:bodyPr/>
        <a:lstStyle/>
        <a:p>
          <a:endParaRPr lang="en-US"/>
        </a:p>
      </dgm:t>
    </dgm:pt>
    <dgm:pt modelId="{A3A11837-BC8F-4546-8AC0-DEA2871DA706}" type="sibTrans" cxnId="{E4484F80-ECD4-4470-A217-57A0B1ACDCAD}">
      <dgm:prSet/>
      <dgm:spPr/>
      <dgm:t>
        <a:bodyPr/>
        <a:lstStyle/>
        <a:p>
          <a:endParaRPr lang="en-US"/>
        </a:p>
      </dgm:t>
    </dgm:pt>
    <dgm:pt modelId="{B653B8D7-114A-4F4C-BBAE-1411B9A5FADF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Children of non-Caucasian and less educated mothers</a:t>
          </a:r>
        </a:p>
      </dgm:t>
    </dgm:pt>
    <dgm:pt modelId="{DA793F3C-A2DA-4D43-B040-050B853B3D17}" type="parTrans" cxnId="{5B36DAC6-590D-461D-9F24-EE2C911B1A8E}">
      <dgm:prSet/>
      <dgm:spPr/>
      <dgm:t>
        <a:bodyPr/>
        <a:lstStyle/>
        <a:p>
          <a:endParaRPr lang="en-US"/>
        </a:p>
      </dgm:t>
    </dgm:pt>
    <dgm:pt modelId="{71B54EAB-49F6-4A80-B9DE-DF915EA6FAD3}" type="sibTrans" cxnId="{5B36DAC6-590D-461D-9F24-EE2C911B1A8E}">
      <dgm:prSet/>
      <dgm:spPr/>
      <dgm:t>
        <a:bodyPr/>
        <a:lstStyle/>
        <a:p>
          <a:endParaRPr lang="en-US"/>
        </a:p>
      </dgm:t>
    </dgm:pt>
    <dgm:pt modelId="{556CF3FE-A508-4051-97B6-0D6F701A6DD8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Increased levels of separation anxiety</a:t>
          </a:r>
        </a:p>
      </dgm:t>
    </dgm:pt>
    <dgm:pt modelId="{9B2F3B4A-713A-45A8-AC35-20ED022204B9}" type="parTrans" cxnId="{A6EB87CF-4439-4FAF-8209-0CB6A1D600A9}">
      <dgm:prSet/>
      <dgm:spPr/>
      <dgm:t>
        <a:bodyPr/>
        <a:lstStyle/>
        <a:p>
          <a:endParaRPr lang="en-US"/>
        </a:p>
      </dgm:t>
    </dgm:pt>
    <dgm:pt modelId="{A1358E4C-D07F-449B-846E-CF10A596D377}" type="sibTrans" cxnId="{A6EB87CF-4439-4FAF-8209-0CB6A1D600A9}">
      <dgm:prSet/>
      <dgm:spPr/>
      <dgm:t>
        <a:bodyPr/>
        <a:lstStyle/>
        <a:p>
          <a:endParaRPr lang="en-US"/>
        </a:p>
      </dgm:t>
    </dgm:pt>
    <dgm:pt modelId="{E55EB3E7-18D4-47EE-84D1-1D8A3AF64D81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Decreased effortful control</a:t>
          </a:r>
        </a:p>
      </dgm:t>
    </dgm:pt>
    <dgm:pt modelId="{719D9DCD-8D73-48D7-A3FD-BE26933F8AAC}" type="parTrans" cxnId="{6D35BDA2-53DD-43E3-8586-D44B285B257B}">
      <dgm:prSet/>
      <dgm:spPr/>
      <dgm:t>
        <a:bodyPr/>
        <a:lstStyle/>
        <a:p>
          <a:endParaRPr lang="en-US"/>
        </a:p>
      </dgm:t>
    </dgm:pt>
    <dgm:pt modelId="{30C3AEE2-19B0-4A45-8B85-31101548AD07}" type="sibTrans" cxnId="{6D35BDA2-53DD-43E3-8586-D44B285B257B}">
      <dgm:prSet/>
      <dgm:spPr/>
      <dgm:t>
        <a:bodyPr/>
        <a:lstStyle/>
        <a:p>
          <a:endParaRPr lang="en-US"/>
        </a:p>
      </dgm:t>
    </dgm:pt>
    <dgm:pt modelId="{702E925B-F7AB-449D-8621-684E176B6FFA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Decreased self regulation</a:t>
          </a:r>
        </a:p>
      </dgm:t>
    </dgm:pt>
    <dgm:pt modelId="{58FE9674-A3E6-4373-894A-212F9B5415CD}" type="parTrans" cxnId="{F0766BBB-D31D-4CA1-91E0-B050EB0617E7}">
      <dgm:prSet/>
      <dgm:spPr/>
      <dgm:t>
        <a:bodyPr/>
        <a:lstStyle/>
        <a:p>
          <a:endParaRPr lang="en-US"/>
        </a:p>
      </dgm:t>
    </dgm:pt>
    <dgm:pt modelId="{2E822A05-C573-49E7-96CE-E580132FF963}" type="sibTrans" cxnId="{F0766BBB-D31D-4CA1-91E0-B050EB0617E7}">
      <dgm:prSet/>
      <dgm:spPr/>
      <dgm:t>
        <a:bodyPr/>
        <a:lstStyle/>
        <a:p>
          <a:endParaRPr lang="en-US"/>
        </a:p>
      </dgm:t>
    </dgm:pt>
    <dgm:pt modelId="{365EE936-E5EF-4A65-AEA6-7A8ECEEB519B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Children of sexually abused mothers more likely to have preoccupied attachment styles</a:t>
          </a:r>
        </a:p>
      </dgm:t>
    </dgm:pt>
    <dgm:pt modelId="{AC2F2DC6-1C8E-4D62-A2C8-7564049D78B8}" type="parTrans" cxnId="{99A562FE-D3A3-4FA3-A178-523FEC637CB3}">
      <dgm:prSet/>
      <dgm:spPr/>
      <dgm:t>
        <a:bodyPr/>
        <a:lstStyle/>
        <a:p>
          <a:endParaRPr lang="en-US"/>
        </a:p>
      </dgm:t>
    </dgm:pt>
    <dgm:pt modelId="{EA276F81-F7C8-43D6-AC89-132AEABA4D18}" type="sibTrans" cxnId="{99A562FE-D3A3-4FA3-A178-523FEC637CB3}">
      <dgm:prSet/>
      <dgm:spPr/>
      <dgm:t>
        <a:bodyPr/>
        <a:lstStyle/>
        <a:p>
          <a:endParaRPr lang="en-US"/>
        </a:p>
      </dgm:t>
    </dgm:pt>
    <dgm:pt modelId="{917575E8-F5D8-4C9E-B91F-700C9373EA5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Physical abuse in mothers increased hostile-intrusive behavior toward infant and is linked to infant disorganization at 18 months</a:t>
          </a:r>
        </a:p>
      </dgm:t>
    </dgm:pt>
    <dgm:pt modelId="{30890A10-B3A5-45E8-BF26-30C9D969EE1D}" type="parTrans" cxnId="{46D3948A-64EE-4602-9430-B25A5A767938}">
      <dgm:prSet/>
      <dgm:spPr/>
      <dgm:t>
        <a:bodyPr/>
        <a:lstStyle/>
        <a:p>
          <a:endParaRPr lang="en-US"/>
        </a:p>
      </dgm:t>
    </dgm:pt>
    <dgm:pt modelId="{CE2C253D-B390-4CBF-9D85-3F18F4CFD914}" type="sibTrans" cxnId="{46D3948A-64EE-4602-9430-B25A5A767938}">
      <dgm:prSet/>
      <dgm:spPr/>
      <dgm:t>
        <a:bodyPr/>
        <a:lstStyle/>
        <a:p>
          <a:endParaRPr lang="en-US"/>
        </a:p>
      </dgm:t>
    </dgm:pt>
    <dgm:pt modelId="{7651A8B4-7684-A34E-85A1-45174F2E597A}" type="pres">
      <dgm:prSet presAssocID="{A593DE65-392D-4735-AA34-15910FBB7370}" presName="linear" presStyleCnt="0">
        <dgm:presLayoutVars>
          <dgm:animLvl val="lvl"/>
          <dgm:resizeHandles val="exact"/>
        </dgm:presLayoutVars>
      </dgm:prSet>
      <dgm:spPr/>
    </dgm:pt>
    <dgm:pt modelId="{9D7E6BD2-6051-6241-8F19-F4E8FBF323B1}" type="pres">
      <dgm:prSet presAssocID="{B457CC66-A67C-4032-BC9A-F3B1BFFE798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CF32C10-4403-214A-9C83-F9C859AD05DA}" type="pres">
      <dgm:prSet presAssocID="{7884D0CA-E65B-4517-926B-20D868C102BB}" presName="spacer" presStyleCnt="0"/>
      <dgm:spPr/>
    </dgm:pt>
    <dgm:pt modelId="{28954AFD-BDD6-444F-819D-10C00625D190}" type="pres">
      <dgm:prSet presAssocID="{57657B58-2A61-4C17-A7F8-CE40AEA3866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B8BFAD3-E08B-E246-918A-7F948491144A}" type="pres">
      <dgm:prSet presAssocID="{A3A11837-BC8F-4546-8AC0-DEA2871DA706}" presName="spacer" presStyleCnt="0"/>
      <dgm:spPr/>
    </dgm:pt>
    <dgm:pt modelId="{F56BF6FA-A8C7-5C47-9632-A3A92A011D16}" type="pres">
      <dgm:prSet presAssocID="{B653B8D7-114A-4F4C-BBAE-1411B9A5FAD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46DA951-6721-D34A-A5D2-81FF7277C456}" type="pres">
      <dgm:prSet presAssocID="{B653B8D7-114A-4F4C-BBAE-1411B9A5FADF}" presName="childText" presStyleLbl="revTx" presStyleIdx="0" presStyleCnt="1">
        <dgm:presLayoutVars>
          <dgm:bulletEnabled val="1"/>
        </dgm:presLayoutVars>
      </dgm:prSet>
      <dgm:spPr/>
    </dgm:pt>
    <dgm:pt modelId="{9132A12F-E319-5A40-A4C5-B350CCDB2446}" type="pres">
      <dgm:prSet presAssocID="{365EE936-E5EF-4A65-AEA6-7A8ECEEB519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691EBE2-5DAA-B046-9C57-4A564653A68C}" type="pres">
      <dgm:prSet presAssocID="{EA276F81-F7C8-43D6-AC89-132AEABA4D18}" presName="spacer" presStyleCnt="0"/>
      <dgm:spPr/>
    </dgm:pt>
    <dgm:pt modelId="{C96ACD20-549C-7646-84C4-D4D4BAEE85C6}" type="pres">
      <dgm:prSet presAssocID="{917575E8-F5D8-4C9E-B91F-700C9373EA5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665170B-9F45-8A4B-A017-DF7565F12908}" type="presOf" srcId="{702E925B-F7AB-449D-8621-684E176B6FFA}" destId="{E46DA951-6721-D34A-A5D2-81FF7277C456}" srcOrd="0" destOrd="2" presId="urn:microsoft.com/office/officeart/2005/8/layout/vList2"/>
    <dgm:cxn modelId="{98FFDA46-9E54-F548-9507-0F1511DD57DB}" type="presOf" srcId="{556CF3FE-A508-4051-97B6-0D6F701A6DD8}" destId="{E46DA951-6721-D34A-A5D2-81FF7277C456}" srcOrd="0" destOrd="0" presId="urn:microsoft.com/office/officeart/2005/8/layout/vList2"/>
    <dgm:cxn modelId="{ADD7EE61-A2B7-E245-90E1-2D12EE2B9981}" type="presOf" srcId="{E55EB3E7-18D4-47EE-84D1-1D8A3AF64D81}" destId="{E46DA951-6721-D34A-A5D2-81FF7277C456}" srcOrd="0" destOrd="1" presId="urn:microsoft.com/office/officeart/2005/8/layout/vList2"/>
    <dgm:cxn modelId="{2CCD4F7B-719E-481B-B515-B483DA9E9C79}" srcId="{A593DE65-392D-4735-AA34-15910FBB7370}" destId="{B457CC66-A67C-4032-BC9A-F3B1BFFE798C}" srcOrd="0" destOrd="0" parTransId="{667D5B80-864C-4748-8FB3-A08A22CCF41C}" sibTransId="{7884D0CA-E65B-4517-926B-20D868C102BB}"/>
    <dgm:cxn modelId="{633E0D7D-8C19-0549-BFA7-00DFD1F38E2A}" type="presOf" srcId="{365EE936-E5EF-4A65-AEA6-7A8ECEEB519B}" destId="{9132A12F-E319-5A40-A4C5-B350CCDB2446}" srcOrd="0" destOrd="0" presId="urn:microsoft.com/office/officeart/2005/8/layout/vList2"/>
    <dgm:cxn modelId="{E4484F80-ECD4-4470-A217-57A0B1ACDCAD}" srcId="{A593DE65-392D-4735-AA34-15910FBB7370}" destId="{57657B58-2A61-4C17-A7F8-CE40AEA3866B}" srcOrd="1" destOrd="0" parTransId="{D6272427-4A75-4FB4-96E6-B214BC06D696}" sibTransId="{A3A11837-BC8F-4546-8AC0-DEA2871DA706}"/>
    <dgm:cxn modelId="{46D3948A-64EE-4602-9430-B25A5A767938}" srcId="{A593DE65-392D-4735-AA34-15910FBB7370}" destId="{917575E8-F5D8-4C9E-B91F-700C9373EA51}" srcOrd="4" destOrd="0" parTransId="{30890A10-B3A5-45E8-BF26-30C9D969EE1D}" sibTransId="{CE2C253D-B390-4CBF-9D85-3F18F4CFD914}"/>
    <dgm:cxn modelId="{95C69397-1579-E24D-A1D1-C3DCCA504607}" type="presOf" srcId="{57657B58-2A61-4C17-A7F8-CE40AEA3866B}" destId="{28954AFD-BDD6-444F-819D-10C00625D190}" srcOrd="0" destOrd="0" presId="urn:microsoft.com/office/officeart/2005/8/layout/vList2"/>
    <dgm:cxn modelId="{6D35BDA2-53DD-43E3-8586-D44B285B257B}" srcId="{B653B8D7-114A-4F4C-BBAE-1411B9A5FADF}" destId="{E55EB3E7-18D4-47EE-84D1-1D8A3AF64D81}" srcOrd="1" destOrd="0" parTransId="{719D9DCD-8D73-48D7-A3FD-BE26933F8AAC}" sibTransId="{30C3AEE2-19B0-4A45-8B85-31101548AD07}"/>
    <dgm:cxn modelId="{D9985EB1-DF0D-9045-85FD-F112297B33F0}" type="presOf" srcId="{B653B8D7-114A-4F4C-BBAE-1411B9A5FADF}" destId="{F56BF6FA-A8C7-5C47-9632-A3A92A011D16}" srcOrd="0" destOrd="0" presId="urn:microsoft.com/office/officeart/2005/8/layout/vList2"/>
    <dgm:cxn modelId="{2899B8B2-DA3B-2E43-B8F2-DD9B20BEA615}" type="presOf" srcId="{B457CC66-A67C-4032-BC9A-F3B1BFFE798C}" destId="{9D7E6BD2-6051-6241-8F19-F4E8FBF323B1}" srcOrd="0" destOrd="0" presId="urn:microsoft.com/office/officeart/2005/8/layout/vList2"/>
    <dgm:cxn modelId="{F0766BBB-D31D-4CA1-91E0-B050EB0617E7}" srcId="{B653B8D7-114A-4F4C-BBAE-1411B9A5FADF}" destId="{702E925B-F7AB-449D-8621-684E176B6FFA}" srcOrd="2" destOrd="0" parTransId="{58FE9674-A3E6-4373-894A-212F9B5415CD}" sibTransId="{2E822A05-C573-49E7-96CE-E580132FF963}"/>
    <dgm:cxn modelId="{B1D3FFC3-547A-7A48-8BF5-7C4BCB08C821}" type="presOf" srcId="{917575E8-F5D8-4C9E-B91F-700C9373EA51}" destId="{C96ACD20-549C-7646-84C4-D4D4BAEE85C6}" srcOrd="0" destOrd="0" presId="urn:microsoft.com/office/officeart/2005/8/layout/vList2"/>
    <dgm:cxn modelId="{5B36DAC6-590D-461D-9F24-EE2C911B1A8E}" srcId="{A593DE65-392D-4735-AA34-15910FBB7370}" destId="{B653B8D7-114A-4F4C-BBAE-1411B9A5FADF}" srcOrd="2" destOrd="0" parTransId="{DA793F3C-A2DA-4D43-B040-050B853B3D17}" sibTransId="{71B54EAB-49F6-4A80-B9DE-DF915EA6FAD3}"/>
    <dgm:cxn modelId="{A6EB87CF-4439-4FAF-8209-0CB6A1D600A9}" srcId="{B653B8D7-114A-4F4C-BBAE-1411B9A5FADF}" destId="{556CF3FE-A508-4051-97B6-0D6F701A6DD8}" srcOrd="0" destOrd="0" parTransId="{9B2F3B4A-713A-45A8-AC35-20ED022204B9}" sibTransId="{A1358E4C-D07F-449B-846E-CF10A596D377}"/>
    <dgm:cxn modelId="{B89139E9-10DA-D444-BDC6-8AAC4A8B2B5B}" type="presOf" srcId="{A593DE65-392D-4735-AA34-15910FBB7370}" destId="{7651A8B4-7684-A34E-85A1-45174F2E597A}" srcOrd="0" destOrd="0" presId="urn:microsoft.com/office/officeart/2005/8/layout/vList2"/>
    <dgm:cxn modelId="{99A562FE-D3A3-4FA3-A178-523FEC637CB3}" srcId="{A593DE65-392D-4735-AA34-15910FBB7370}" destId="{365EE936-E5EF-4A65-AEA6-7A8ECEEB519B}" srcOrd="3" destOrd="0" parTransId="{AC2F2DC6-1C8E-4D62-A2C8-7564049D78B8}" sibTransId="{EA276F81-F7C8-43D6-AC89-132AEABA4D18}"/>
    <dgm:cxn modelId="{CDB772CB-F5B5-9E4A-8A49-1F2D6817B22A}" type="presParOf" srcId="{7651A8B4-7684-A34E-85A1-45174F2E597A}" destId="{9D7E6BD2-6051-6241-8F19-F4E8FBF323B1}" srcOrd="0" destOrd="0" presId="urn:microsoft.com/office/officeart/2005/8/layout/vList2"/>
    <dgm:cxn modelId="{2B6DA9A9-7F55-4F4B-90C7-0D1F27AECDAC}" type="presParOf" srcId="{7651A8B4-7684-A34E-85A1-45174F2E597A}" destId="{ECF32C10-4403-214A-9C83-F9C859AD05DA}" srcOrd="1" destOrd="0" presId="urn:microsoft.com/office/officeart/2005/8/layout/vList2"/>
    <dgm:cxn modelId="{C22619DE-D8CA-9F48-AF7E-9AAC255122BC}" type="presParOf" srcId="{7651A8B4-7684-A34E-85A1-45174F2E597A}" destId="{28954AFD-BDD6-444F-819D-10C00625D190}" srcOrd="2" destOrd="0" presId="urn:microsoft.com/office/officeart/2005/8/layout/vList2"/>
    <dgm:cxn modelId="{3BC081FE-F980-7042-B331-D95802E7922B}" type="presParOf" srcId="{7651A8B4-7684-A34E-85A1-45174F2E597A}" destId="{5B8BFAD3-E08B-E246-918A-7F948491144A}" srcOrd="3" destOrd="0" presId="urn:microsoft.com/office/officeart/2005/8/layout/vList2"/>
    <dgm:cxn modelId="{C5A3CADE-A80B-8A48-B3D4-246ADA1773C7}" type="presParOf" srcId="{7651A8B4-7684-A34E-85A1-45174F2E597A}" destId="{F56BF6FA-A8C7-5C47-9632-A3A92A011D16}" srcOrd="4" destOrd="0" presId="urn:microsoft.com/office/officeart/2005/8/layout/vList2"/>
    <dgm:cxn modelId="{7D1C54E6-F73D-F74A-BCE1-651E28BBFAB5}" type="presParOf" srcId="{7651A8B4-7684-A34E-85A1-45174F2E597A}" destId="{E46DA951-6721-D34A-A5D2-81FF7277C456}" srcOrd="5" destOrd="0" presId="urn:microsoft.com/office/officeart/2005/8/layout/vList2"/>
    <dgm:cxn modelId="{E060B055-BD06-264F-ABD7-CFFD0F085558}" type="presParOf" srcId="{7651A8B4-7684-A34E-85A1-45174F2E597A}" destId="{9132A12F-E319-5A40-A4C5-B350CCDB2446}" srcOrd="6" destOrd="0" presId="urn:microsoft.com/office/officeart/2005/8/layout/vList2"/>
    <dgm:cxn modelId="{B6F97B5C-A402-E945-86B5-FD0EB2429431}" type="presParOf" srcId="{7651A8B4-7684-A34E-85A1-45174F2E597A}" destId="{1691EBE2-5DAA-B046-9C57-4A564653A68C}" srcOrd="7" destOrd="0" presId="urn:microsoft.com/office/officeart/2005/8/layout/vList2"/>
    <dgm:cxn modelId="{9DC77E28-7DFF-694A-A09E-329AB5F91699}" type="presParOf" srcId="{7651A8B4-7684-A34E-85A1-45174F2E597A}" destId="{C96ACD20-549C-7646-84C4-D4D4BAEE85C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53FC7F9-62CF-40F3-B983-FDE6D17611E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178C42-849B-4C1B-8406-5C22487A7506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Increase child physical aggression, which may come from discipline strategies.</a:t>
          </a:r>
        </a:p>
      </dgm:t>
    </dgm:pt>
    <dgm:pt modelId="{170A3A7A-873D-4EA2-A7F6-DDF0170272EE}" type="parTrans" cxnId="{39634C55-F3ED-458A-885A-3E2B02B08E0D}">
      <dgm:prSet/>
      <dgm:spPr/>
      <dgm:t>
        <a:bodyPr/>
        <a:lstStyle/>
        <a:p>
          <a:endParaRPr lang="en-US"/>
        </a:p>
      </dgm:t>
    </dgm:pt>
    <dgm:pt modelId="{DCF61326-2E8C-4A48-BA14-FF41C4AAA445}" type="sibTrans" cxnId="{39634C55-F3ED-458A-885A-3E2B02B08E0D}">
      <dgm:prSet/>
      <dgm:spPr/>
      <dgm:t>
        <a:bodyPr/>
        <a:lstStyle/>
        <a:p>
          <a:endParaRPr lang="en-US"/>
        </a:p>
      </dgm:t>
    </dgm:pt>
    <dgm:pt modelId="{1DD84DA3-DB13-4586-99B1-BF062374BDF0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Early adoption of high-risk behaviors</a:t>
          </a:r>
        </a:p>
      </dgm:t>
    </dgm:pt>
    <dgm:pt modelId="{FA5A9E83-3043-4116-AE9F-E01F470569DB}" type="parTrans" cxnId="{F15E0115-2ECE-42CD-BEEA-B96CC635C038}">
      <dgm:prSet/>
      <dgm:spPr/>
      <dgm:t>
        <a:bodyPr/>
        <a:lstStyle/>
        <a:p>
          <a:endParaRPr lang="en-US"/>
        </a:p>
      </dgm:t>
    </dgm:pt>
    <dgm:pt modelId="{5978DFDD-DAC8-4421-8440-B7A2F90187DA}" type="sibTrans" cxnId="{F15E0115-2ECE-42CD-BEEA-B96CC635C038}">
      <dgm:prSet/>
      <dgm:spPr/>
      <dgm:t>
        <a:bodyPr/>
        <a:lstStyle/>
        <a:p>
          <a:endParaRPr lang="en-US"/>
        </a:p>
      </dgm:t>
    </dgm:pt>
    <dgm:pt modelId="{38FF47DF-68E1-4D0F-A5ED-F31AC77FD8DF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Poor school performance</a:t>
          </a:r>
        </a:p>
      </dgm:t>
    </dgm:pt>
    <dgm:pt modelId="{6A63A50F-71C7-44B9-9921-A3B49939CEA0}" type="parTrans" cxnId="{7F966F94-DF70-43F5-87A0-BF7118D3E471}">
      <dgm:prSet/>
      <dgm:spPr/>
      <dgm:t>
        <a:bodyPr/>
        <a:lstStyle/>
        <a:p>
          <a:endParaRPr lang="en-US"/>
        </a:p>
      </dgm:t>
    </dgm:pt>
    <dgm:pt modelId="{C1A4A9C0-99FA-4741-AC21-5F23B7B60A40}" type="sibTrans" cxnId="{7F966F94-DF70-43F5-87A0-BF7118D3E471}">
      <dgm:prSet/>
      <dgm:spPr/>
      <dgm:t>
        <a:bodyPr/>
        <a:lstStyle/>
        <a:p>
          <a:endParaRPr lang="en-US"/>
        </a:p>
      </dgm:t>
    </dgm:pt>
    <dgm:pt modelId="{F3D32280-5065-45CE-B624-F2A9E856F3F8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2.1x increased odds of ADHD (3.1x mothers; 1.3x fathers)</a:t>
          </a:r>
        </a:p>
      </dgm:t>
    </dgm:pt>
    <dgm:pt modelId="{EF3CEF5F-EA5F-4699-906A-338563630809}" type="parTrans" cxnId="{83106486-B207-4390-B31F-4EEBE5298BE8}">
      <dgm:prSet/>
      <dgm:spPr/>
      <dgm:t>
        <a:bodyPr/>
        <a:lstStyle/>
        <a:p>
          <a:endParaRPr lang="en-US"/>
        </a:p>
      </dgm:t>
    </dgm:pt>
    <dgm:pt modelId="{AC992239-22A0-41D0-A31A-52D041562F86}" type="sibTrans" cxnId="{83106486-B207-4390-B31F-4EEBE5298BE8}">
      <dgm:prSet/>
      <dgm:spPr/>
      <dgm:t>
        <a:bodyPr/>
        <a:lstStyle/>
        <a:p>
          <a:endParaRPr lang="en-US"/>
        </a:p>
      </dgm:t>
    </dgm:pt>
    <dgm:pt modelId="{4C6361F2-05C9-450F-9600-30157EC7DA5F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Worse scores on standardized tests</a:t>
          </a:r>
        </a:p>
      </dgm:t>
    </dgm:pt>
    <dgm:pt modelId="{8FA624D1-4988-455F-AF27-D56CCD0CCDD0}" type="parTrans" cxnId="{EBC3C0AC-0035-4957-A945-69DE40D29820}">
      <dgm:prSet/>
      <dgm:spPr/>
      <dgm:t>
        <a:bodyPr/>
        <a:lstStyle/>
        <a:p>
          <a:endParaRPr lang="en-US"/>
        </a:p>
      </dgm:t>
    </dgm:pt>
    <dgm:pt modelId="{EE80B882-D61A-418D-B4F4-892B2A2EA8DC}" type="sibTrans" cxnId="{EBC3C0AC-0035-4957-A945-69DE40D29820}">
      <dgm:prSet/>
      <dgm:spPr/>
      <dgm:t>
        <a:bodyPr/>
        <a:lstStyle/>
        <a:p>
          <a:endParaRPr lang="en-US"/>
        </a:p>
      </dgm:t>
    </dgm:pt>
    <dgm:pt modelId="{C0768B56-382B-2045-98AD-74AAC3ECA2D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Behavioral Problem Index (BPI) - 2.8 points higher</a:t>
          </a:r>
        </a:p>
      </dgm:t>
    </dgm:pt>
    <dgm:pt modelId="{932DD066-485C-5C41-BA46-C2B218962987}" type="parTrans" cxnId="{B9EAEFDB-AE94-FC46-B19F-C51D9EB7FB52}">
      <dgm:prSet/>
      <dgm:spPr/>
      <dgm:t>
        <a:bodyPr/>
        <a:lstStyle/>
        <a:p>
          <a:endParaRPr lang="en-US"/>
        </a:p>
      </dgm:t>
    </dgm:pt>
    <dgm:pt modelId="{BC7EA373-9D66-BA42-81CA-A88E7C8A31E5}" type="sibTrans" cxnId="{B9EAEFDB-AE94-FC46-B19F-C51D9EB7FB52}">
      <dgm:prSet/>
      <dgm:spPr/>
      <dgm:t>
        <a:bodyPr/>
        <a:lstStyle/>
        <a:p>
          <a:endParaRPr lang="en-US"/>
        </a:p>
      </dgm:t>
    </dgm:pt>
    <dgm:pt modelId="{4DE3C193-B2BD-CD43-BE02-9ABB2D5D3DB7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Decrease in positive behaviors</a:t>
          </a:r>
        </a:p>
      </dgm:t>
    </dgm:pt>
    <dgm:pt modelId="{47E5C784-CE93-1C41-9CB9-6CAA6950F36B}" type="parTrans" cxnId="{879B7616-9971-AC44-8995-1D0836980E0C}">
      <dgm:prSet/>
      <dgm:spPr/>
      <dgm:t>
        <a:bodyPr/>
        <a:lstStyle/>
        <a:p>
          <a:endParaRPr lang="en-US"/>
        </a:p>
      </dgm:t>
    </dgm:pt>
    <dgm:pt modelId="{BC5EE586-4E9B-C042-A0FC-09F3C78B8251}" type="sibTrans" cxnId="{879B7616-9971-AC44-8995-1D0836980E0C}">
      <dgm:prSet/>
      <dgm:spPr/>
      <dgm:t>
        <a:bodyPr/>
        <a:lstStyle/>
        <a:p>
          <a:endParaRPr lang="en-US"/>
        </a:p>
      </dgm:t>
    </dgm:pt>
    <dgm:pt modelId="{629A3668-FF38-014A-A6BE-27776B2925C2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Increase in internalizing behaviors</a:t>
          </a:r>
        </a:p>
      </dgm:t>
    </dgm:pt>
    <dgm:pt modelId="{97E692A0-A454-A94A-B481-5FF4436C9C1A}" type="parTrans" cxnId="{80B34D47-D690-9B43-A2C2-75CAC12B92EF}">
      <dgm:prSet/>
      <dgm:spPr/>
      <dgm:t>
        <a:bodyPr/>
        <a:lstStyle/>
        <a:p>
          <a:endParaRPr lang="en-US"/>
        </a:p>
      </dgm:t>
    </dgm:pt>
    <dgm:pt modelId="{D9E885BE-2645-8447-AD9E-625AFCC7106B}" type="sibTrans" cxnId="{80B34D47-D690-9B43-A2C2-75CAC12B92EF}">
      <dgm:prSet/>
      <dgm:spPr/>
      <dgm:t>
        <a:bodyPr/>
        <a:lstStyle/>
        <a:p>
          <a:endParaRPr lang="en-US"/>
        </a:p>
      </dgm:t>
    </dgm:pt>
    <dgm:pt modelId="{3A182000-0915-2642-9049-3DD1B8EA7ED9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Increase in externalizing behaviors</a:t>
          </a:r>
        </a:p>
      </dgm:t>
    </dgm:pt>
    <dgm:pt modelId="{833BE520-E0B6-6D45-9383-700EC047A2F3}" type="parTrans" cxnId="{AC58C267-12F1-2042-8C0F-C3C144FE5B58}">
      <dgm:prSet/>
      <dgm:spPr/>
      <dgm:t>
        <a:bodyPr/>
        <a:lstStyle/>
        <a:p>
          <a:endParaRPr lang="en-US"/>
        </a:p>
      </dgm:t>
    </dgm:pt>
    <dgm:pt modelId="{F7DA3753-1D77-2A44-A413-822718C3AE90}" type="sibTrans" cxnId="{AC58C267-12F1-2042-8C0F-C3C144FE5B58}">
      <dgm:prSet/>
      <dgm:spPr/>
      <dgm:t>
        <a:bodyPr/>
        <a:lstStyle/>
        <a:p>
          <a:endParaRPr lang="en-US"/>
        </a:p>
      </dgm:t>
    </dgm:pt>
    <dgm:pt modelId="{12169B1A-D0F6-D541-92DA-E544EF9243E0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Could be due to dysregulation of stress response system due to their own ACEs</a:t>
          </a:r>
        </a:p>
      </dgm:t>
    </dgm:pt>
    <dgm:pt modelId="{A4D1E2E5-0136-6A44-9759-C458A5E6D6A2}" type="parTrans" cxnId="{B7FC3C80-089C-104E-A6EA-6E6B30401ED2}">
      <dgm:prSet/>
      <dgm:spPr/>
      <dgm:t>
        <a:bodyPr/>
        <a:lstStyle/>
        <a:p>
          <a:endParaRPr lang="en-US"/>
        </a:p>
      </dgm:t>
    </dgm:pt>
    <dgm:pt modelId="{EE01A6E3-AA7B-6242-B937-5133CCA51D22}" type="sibTrans" cxnId="{B7FC3C80-089C-104E-A6EA-6E6B30401ED2}">
      <dgm:prSet/>
      <dgm:spPr/>
      <dgm:t>
        <a:bodyPr/>
        <a:lstStyle/>
        <a:p>
          <a:endParaRPr lang="en-US"/>
        </a:p>
      </dgm:t>
    </dgm:pt>
    <dgm:pt modelId="{E1CB2FC4-9B2C-D140-99EA-5282B65D2D47}" type="pres">
      <dgm:prSet presAssocID="{253FC7F9-62CF-40F3-B983-FDE6D17611E3}" presName="linear" presStyleCnt="0">
        <dgm:presLayoutVars>
          <dgm:animLvl val="lvl"/>
          <dgm:resizeHandles val="exact"/>
        </dgm:presLayoutVars>
      </dgm:prSet>
      <dgm:spPr/>
    </dgm:pt>
    <dgm:pt modelId="{300C97A6-B84F-444E-BDC9-2951AD8B22CE}" type="pres">
      <dgm:prSet presAssocID="{C0768B56-382B-2045-98AD-74AAC3ECA2D4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770234E3-54D7-A343-A81C-4C88FDD3DDBA}" type="pres">
      <dgm:prSet presAssocID="{BC7EA373-9D66-BA42-81CA-A88E7C8A31E5}" presName="spacer" presStyleCnt="0"/>
      <dgm:spPr/>
    </dgm:pt>
    <dgm:pt modelId="{7CBA4826-825C-8D41-A4EB-4CB96182440B}" type="pres">
      <dgm:prSet presAssocID="{4DE3C193-B2BD-CD43-BE02-9ABB2D5D3DB7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CA883BD1-60C8-A046-AE9E-15A8985F0EAD}" type="pres">
      <dgm:prSet presAssocID="{BC5EE586-4E9B-C042-A0FC-09F3C78B8251}" presName="spacer" presStyleCnt="0"/>
      <dgm:spPr/>
    </dgm:pt>
    <dgm:pt modelId="{E1FDC59C-D3B9-7940-A8F0-5AD12F0B8D64}" type="pres">
      <dgm:prSet presAssocID="{629A3668-FF38-014A-A6BE-27776B2925C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EA72A91-65B2-D74D-8507-4987A13580A8}" type="pres">
      <dgm:prSet presAssocID="{D9E885BE-2645-8447-AD9E-625AFCC7106B}" presName="spacer" presStyleCnt="0"/>
      <dgm:spPr/>
    </dgm:pt>
    <dgm:pt modelId="{BACD8B6B-1B18-D44F-9A2A-34B2B0F0707A}" type="pres">
      <dgm:prSet presAssocID="{3A182000-0915-2642-9049-3DD1B8EA7ED9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113D4956-23D1-6543-B814-95088F58555D}" type="pres">
      <dgm:prSet presAssocID="{F7DA3753-1D77-2A44-A413-822718C3AE90}" presName="spacer" presStyleCnt="0"/>
      <dgm:spPr/>
    </dgm:pt>
    <dgm:pt modelId="{5ABC350D-BCD0-9447-A7C3-4B1DA472D452}" type="pres">
      <dgm:prSet presAssocID="{F3D32280-5065-45CE-B624-F2A9E856F3F8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84B923FA-D155-784E-9E00-9D8BABA82B48}" type="pres">
      <dgm:prSet presAssocID="{AC992239-22A0-41D0-A31A-52D041562F86}" presName="spacer" presStyleCnt="0"/>
      <dgm:spPr/>
    </dgm:pt>
    <dgm:pt modelId="{67F6715F-CF8D-1A4E-A664-3B9C649132A4}" type="pres">
      <dgm:prSet presAssocID="{C3178C42-849B-4C1B-8406-5C22487A7506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157439F0-DC31-5646-B0DB-56724885083F}" type="pres">
      <dgm:prSet presAssocID="{DCF61326-2E8C-4A48-BA14-FF41C4AAA445}" presName="spacer" presStyleCnt="0"/>
      <dgm:spPr/>
    </dgm:pt>
    <dgm:pt modelId="{D7875741-FC1A-7F4A-AA53-E6A2B218819F}" type="pres">
      <dgm:prSet presAssocID="{1DD84DA3-DB13-4586-99B1-BF062374BDF0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2E94409-1FA4-FC48-BA8D-B1AB2D563B42}" type="pres">
      <dgm:prSet presAssocID="{5978DFDD-DAC8-4421-8440-B7A2F90187DA}" presName="spacer" presStyleCnt="0"/>
      <dgm:spPr/>
    </dgm:pt>
    <dgm:pt modelId="{ABF75A60-8186-C146-A08F-198C3F1AFA09}" type="pres">
      <dgm:prSet presAssocID="{38FF47DF-68E1-4D0F-A5ED-F31AC77FD8DF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31B8D1A6-05C3-E742-A5EE-1D0D3AFF65FB}" type="pres">
      <dgm:prSet presAssocID="{C1A4A9C0-99FA-4741-AC21-5F23B7B60A40}" presName="spacer" presStyleCnt="0"/>
      <dgm:spPr/>
    </dgm:pt>
    <dgm:pt modelId="{65823149-6FD3-E440-AE75-7E3C8165DF42}" type="pres">
      <dgm:prSet presAssocID="{4C6361F2-05C9-450F-9600-30157EC7DA5F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776AD0B4-CE11-074A-B9F4-D283E574AC5A}" type="pres">
      <dgm:prSet presAssocID="{EE80B882-D61A-418D-B4F4-892B2A2EA8DC}" presName="spacer" presStyleCnt="0"/>
      <dgm:spPr/>
    </dgm:pt>
    <dgm:pt modelId="{2CBF75A1-8424-074D-A447-14B61295970F}" type="pres">
      <dgm:prSet presAssocID="{12169B1A-D0F6-D541-92DA-E544EF9243E0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4B036F0A-9E0D-694C-A94B-98A62C03B3F0}" type="presOf" srcId="{3A182000-0915-2642-9049-3DD1B8EA7ED9}" destId="{BACD8B6B-1B18-D44F-9A2A-34B2B0F0707A}" srcOrd="0" destOrd="0" presId="urn:microsoft.com/office/officeart/2005/8/layout/vList2"/>
    <dgm:cxn modelId="{F15E0115-2ECE-42CD-BEEA-B96CC635C038}" srcId="{253FC7F9-62CF-40F3-B983-FDE6D17611E3}" destId="{1DD84DA3-DB13-4586-99B1-BF062374BDF0}" srcOrd="6" destOrd="0" parTransId="{FA5A9E83-3043-4116-AE9F-E01F470569DB}" sibTransId="{5978DFDD-DAC8-4421-8440-B7A2F90187DA}"/>
    <dgm:cxn modelId="{879B7616-9971-AC44-8995-1D0836980E0C}" srcId="{253FC7F9-62CF-40F3-B983-FDE6D17611E3}" destId="{4DE3C193-B2BD-CD43-BE02-9ABB2D5D3DB7}" srcOrd="1" destOrd="0" parTransId="{47E5C784-CE93-1C41-9CB9-6CAA6950F36B}" sibTransId="{BC5EE586-4E9B-C042-A0FC-09F3C78B8251}"/>
    <dgm:cxn modelId="{8A4C1235-D570-1141-B75F-5D1A29ADF95F}" type="presOf" srcId="{4DE3C193-B2BD-CD43-BE02-9ABB2D5D3DB7}" destId="{7CBA4826-825C-8D41-A4EB-4CB96182440B}" srcOrd="0" destOrd="0" presId="urn:microsoft.com/office/officeart/2005/8/layout/vList2"/>
    <dgm:cxn modelId="{68A2453D-E46C-814A-9B0F-38ADE6F4250F}" type="presOf" srcId="{1DD84DA3-DB13-4586-99B1-BF062374BDF0}" destId="{D7875741-FC1A-7F4A-AA53-E6A2B218819F}" srcOrd="0" destOrd="0" presId="urn:microsoft.com/office/officeart/2005/8/layout/vList2"/>
    <dgm:cxn modelId="{80B34D47-D690-9B43-A2C2-75CAC12B92EF}" srcId="{253FC7F9-62CF-40F3-B983-FDE6D17611E3}" destId="{629A3668-FF38-014A-A6BE-27776B2925C2}" srcOrd="2" destOrd="0" parTransId="{97E692A0-A454-A94A-B481-5FF4436C9C1A}" sibTransId="{D9E885BE-2645-8447-AD9E-625AFCC7106B}"/>
    <dgm:cxn modelId="{39634C55-F3ED-458A-885A-3E2B02B08E0D}" srcId="{253FC7F9-62CF-40F3-B983-FDE6D17611E3}" destId="{C3178C42-849B-4C1B-8406-5C22487A7506}" srcOrd="5" destOrd="0" parTransId="{170A3A7A-873D-4EA2-A7F6-DDF0170272EE}" sibTransId="{DCF61326-2E8C-4A48-BA14-FF41C4AAA445}"/>
    <dgm:cxn modelId="{F7DCCD57-7F16-554D-A97D-EA6D2D463766}" type="presOf" srcId="{253FC7F9-62CF-40F3-B983-FDE6D17611E3}" destId="{E1CB2FC4-9B2C-D140-99EA-5282B65D2D47}" srcOrd="0" destOrd="0" presId="urn:microsoft.com/office/officeart/2005/8/layout/vList2"/>
    <dgm:cxn modelId="{8B466964-A1A1-BA43-86CD-29E41217A45E}" type="presOf" srcId="{38FF47DF-68E1-4D0F-A5ED-F31AC77FD8DF}" destId="{ABF75A60-8186-C146-A08F-198C3F1AFA09}" srcOrd="0" destOrd="0" presId="urn:microsoft.com/office/officeart/2005/8/layout/vList2"/>
    <dgm:cxn modelId="{AC58C267-12F1-2042-8C0F-C3C144FE5B58}" srcId="{253FC7F9-62CF-40F3-B983-FDE6D17611E3}" destId="{3A182000-0915-2642-9049-3DD1B8EA7ED9}" srcOrd="3" destOrd="0" parTransId="{833BE520-E0B6-6D45-9383-700EC047A2F3}" sibTransId="{F7DA3753-1D77-2A44-A413-822718C3AE90}"/>
    <dgm:cxn modelId="{B7FC3C80-089C-104E-A6EA-6E6B30401ED2}" srcId="{253FC7F9-62CF-40F3-B983-FDE6D17611E3}" destId="{12169B1A-D0F6-D541-92DA-E544EF9243E0}" srcOrd="9" destOrd="0" parTransId="{A4D1E2E5-0136-6A44-9759-C458A5E6D6A2}" sibTransId="{EE01A6E3-AA7B-6242-B937-5133CCA51D22}"/>
    <dgm:cxn modelId="{83106486-B207-4390-B31F-4EEBE5298BE8}" srcId="{253FC7F9-62CF-40F3-B983-FDE6D17611E3}" destId="{F3D32280-5065-45CE-B624-F2A9E856F3F8}" srcOrd="4" destOrd="0" parTransId="{EF3CEF5F-EA5F-4699-906A-338563630809}" sibTransId="{AC992239-22A0-41D0-A31A-52D041562F86}"/>
    <dgm:cxn modelId="{7F966F94-DF70-43F5-87A0-BF7118D3E471}" srcId="{253FC7F9-62CF-40F3-B983-FDE6D17611E3}" destId="{38FF47DF-68E1-4D0F-A5ED-F31AC77FD8DF}" srcOrd="7" destOrd="0" parTransId="{6A63A50F-71C7-44B9-9921-A3B49939CEA0}" sibTransId="{C1A4A9C0-99FA-4741-AC21-5F23B7B60A40}"/>
    <dgm:cxn modelId="{2054129D-172E-9141-8CB3-0B8E40DD946E}" type="presOf" srcId="{12169B1A-D0F6-D541-92DA-E544EF9243E0}" destId="{2CBF75A1-8424-074D-A447-14B61295970F}" srcOrd="0" destOrd="0" presId="urn:microsoft.com/office/officeart/2005/8/layout/vList2"/>
    <dgm:cxn modelId="{EBC3C0AC-0035-4957-A945-69DE40D29820}" srcId="{253FC7F9-62CF-40F3-B983-FDE6D17611E3}" destId="{4C6361F2-05C9-450F-9600-30157EC7DA5F}" srcOrd="8" destOrd="0" parTransId="{8FA624D1-4988-455F-AF27-D56CCD0CCDD0}" sibTransId="{EE80B882-D61A-418D-B4F4-892B2A2EA8DC}"/>
    <dgm:cxn modelId="{09DE19C6-184B-F24E-8CC8-EB327E5AE993}" type="presOf" srcId="{4C6361F2-05C9-450F-9600-30157EC7DA5F}" destId="{65823149-6FD3-E440-AE75-7E3C8165DF42}" srcOrd="0" destOrd="0" presId="urn:microsoft.com/office/officeart/2005/8/layout/vList2"/>
    <dgm:cxn modelId="{92B04DD0-0666-F242-9672-8FF843DFFA3F}" type="presOf" srcId="{F3D32280-5065-45CE-B624-F2A9E856F3F8}" destId="{5ABC350D-BCD0-9447-A7C3-4B1DA472D452}" srcOrd="0" destOrd="0" presId="urn:microsoft.com/office/officeart/2005/8/layout/vList2"/>
    <dgm:cxn modelId="{B7D70FD8-6D94-BE41-A4FA-89697E37407E}" type="presOf" srcId="{C3178C42-849B-4C1B-8406-5C22487A7506}" destId="{67F6715F-CF8D-1A4E-A664-3B9C649132A4}" srcOrd="0" destOrd="0" presId="urn:microsoft.com/office/officeart/2005/8/layout/vList2"/>
    <dgm:cxn modelId="{4ACF5AD9-7BE0-E24A-9DCA-367000621C9D}" type="presOf" srcId="{C0768B56-382B-2045-98AD-74AAC3ECA2D4}" destId="{300C97A6-B84F-444E-BDC9-2951AD8B22CE}" srcOrd="0" destOrd="0" presId="urn:microsoft.com/office/officeart/2005/8/layout/vList2"/>
    <dgm:cxn modelId="{B9EAEFDB-AE94-FC46-B19F-C51D9EB7FB52}" srcId="{253FC7F9-62CF-40F3-B983-FDE6D17611E3}" destId="{C0768B56-382B-2045-98AD-74AAC3ECA2D4}" srcOrd="0" destOrd="0" parTransId="{932DD066-485C-5C41-BA46-C2B218962987}" sibTransId="{BC7EA373-9D66-BA42-81CA-A88E7C8A31E5}"/>
    <dgm:cxn modelId="{17863EE4-5686-CF46-9EF6-F68B039E1E54}" type="presOf" srcId="{629A3668-FF38-014A-A6BE-27776B2925C2}" destId="{E1FDC59C-D3B9-7940-A8F0-5AD12F0B8D64}" srcOrd="0" destOrd="0" presId="urn:microsoft.com/office/officeart/2005/8/layout/vList2"/>
    <dgm:cxn modelId="{628337F8-6AF9-1343-8061-2AF281E3E540}" type="presParOf" srcId="{E1CB2FC4-9B2C-D140-99EA-5282B65D2D47}" destId="{300C97A6-B84F-444E-BDC9-2951AD8B22CE}" srcOrd="0" destOrd="0" presId="urn:microsoft.com/office/officeart/2005/8/layout/vList2"/>
    <dgm:cxn modelId="{8F00F5A2-7747-074F-A53F-3BF7FE670152}" type="presParOf" srcId="{E1CB2FC4-9B2C-D140-99EA-5282B65D2D47}" destId="{770234E3-54D7-A343-A81C-4C88FDD3DDBA}" srcOrd="1" destOrd="0" presId="urn:microsoft.com/office/officeart/2005/8/layout/vList2"/>
    <dgm:cxn modelId="{0221AC19-FEEF-B94D-B99B-1C31BFC3CF4D}" type="presParOf" srcId="{E1CB2FC4-9B2C-D140-99EA-5282B65D2D47}" destId="{7CBA4826-825C-8D41-A4EB-4CB96182440B}" srcOrd="2" destOrd="0" presId="urn:microsoft.com/office/officeart/2005/8/layout/vList2"/>
    <dgm:cxn modelId="{3D9CF95E-CB28-584B-8CBA-F091AF1E0ED1}" type="presParOf" srcId="{E1CB2FC4-9B2C-D140-99EA-5282B65D2D47}" destId="{CA883BD1-60C8-A046-AE9E-15A8985F0EAD}" srcOrd="3" destOrd="0" presId="urn:microsoft.com/office/officeart/2005/8/layout/vList2"/>
    <dgm:cxn modelId="{D8FEF1E1-CBA4-BB46-BB68-03ADA2A14830}" type="presParOf" srcId="{E1CB2FC4-9B2C-D140-99EA-5282B65D2D47}" destId="{E1FDC59C-D3B9-7940-A8F0-5AD12F0B8D64}" srcOrd="4" destOrd="0" presId="urn:microsoft.com/office/officeart/2005/8/layout/vList2"/>
    <dgm:cxn modelId="{6E6E6FF9-3BD1-4B4C-B8E9-C5B73416D2B5}" type="presParOf" srcId="{E1CB2FC4-9B2C-D140-99EA-5282B65D2D47}" destId="{EEA72A91-65B2-D74D-8507-4987A13580A8}" srcOrd="5" destOrd="0" presId="urn:microsoft.com/office/officeart/2005/8/layout/vList2"/>
    <dgm:cxn modelId="{90D37E13-001A-D548-8048-8B0EFF3840D3}" type="presParOf" srcId="{E1CB2FC4-9B2C-D140-99EA-5282B65D2D47}" destId="{BACD8B6B-1B18-D44F-9A2A-34B2B0F0707A}" srcOrd="6" destOrd="0" presId="urn:microsoft.com/office/officeart/2005/8/layout/vList2"/>
    <dgm:cxn modelId="{3703B86A-3681-F24F-8F84-19B57E677F37}" type="presParOf" srcId="{E1CB2FC4-9B2C-D140-99EA-5282B65D2D47}" destId="{113D4956-23D1-6543-B814-95088F58555D}" srcOrd="7" destOrd="0" presId="urn:microsoft.com/office/officeart/2005/8/layout/vList2"/>
    <dgm:cxn modelId="{4ECF2912-F7C9-C64E-8042-1848BBFF1B45}" type="presParOf" srcId="{E1CB2FC4-9B2C-D140-99EA-5282B65D2D47}" destId="{5ABC350D-BCD0-9447-A7C3-4B1DA472D452}" srcOrd="8" destOrd="0" presId="urn:microsoft.com/office/officeart/2005/8/layout/vList2"/>
    <dgm:cxn modelId="{39906B1F-32F8-C14C-BDAE-158ABF5046C7}" type="presParOf" srcId="{E1CB2FC4-9B2C-D140-99EA-5282B65D2D47}" destId="{84B923FA-D155-784E-9E00-9D8BABA82B48}" srcOrd="9" destOrd="0" presId="urn:microsoft.com/office/officeart/2005/8/layout/vList2"/>
    <dgm:cxn modelId="{A042D513-0E5B-2743-BA74-CE370CD6FC2F}" type="presParOf" srcId="{E1CB2FC4-9B2C-D140-99EA-5282B65D2D47}" destId="{67F6715F-CF8D-1A4E-A664-3B9C649132A4}" srcOrd="10" destOrd="0" presId="urn:microsoft.com/office/officeart/2005/8/layout/vList2"/>
    <dgm:cxn modelId="{CE02C79E-CED6-D24B-90E0-2CC33CEFA6B0}" type="presParOf" srcId="{E1CB2FC4-9B2C-D140-99EA-5282B65D2D47}" destId="{157439F0-DC31-5646-B0DB-56724885083F}" srcOrd="11" destOrd="0" presId="urn:microsoft.com/office/officeart/2005/8/layout/vList2"/>
    <dgm:cxn modelId="{47AB8C1D-DCEE-1F43-BD38-B31D0D9F7AA4}" type="presParOf" srcId="{E1CB2FC4-9B2C-D140-99EA-5282B65D2D47}" destId="{D7875741-FC1A-7F4A-AA53-E6A2B218819F}" srcOrd="12" destOrd="0" presId="urn:microsoft.com/office/officeart/2005/8/layout/vList2"/>
    <dgm:cxn modelId="{219775A3-4848-904A-9290-0E8E644972FE}" type="presParOf" srcId="{E1CB2FC4-9B2C-D140-99EA-5282B65D2D47}" destId="{42E94409-1FA4-FC48-BA8D-B1AB2D563B42}" srcOrd="13" destOrd="0" presId="urn:microsoft.com/office/officeart/2005/8/layout/vList2"/>
    <dgm:cxn modelId="{D4C8AD5A-C4FC-7F4A-AB34-791E4FABF242}" type="presParOf" srcId="{E1CB2FC4-9B2C-D140-99EA-5282B65D2D47}" destId="{ABF75A60-8186-C146-A08F-198C3F1AFA09}" srcOrd="14" destOrd="0" presId="urn:microsoft.com/office/officeart/2005/8/layout/vList2"/>
    <dgm:cxn modelId="{DFE4DB71-A5DA-7045-893B-375C1ECD5379}" type="presParOf" srcId="{E1CB2FC4-9B2C-D140-99EA-5282B65D2D47}" destId="{31B8D1A6-05C3-E742-A5EE-1D0D3AFF65FB}" srcOrd="15" destOrd="0" presId="urn:microsoft.com/office/officeart/2005/8/layout/vList2"/>
    <dgm:cxn modelId="{B34333CE-8207-7B41-A2B0-03D5389D30BD}" type="presParOf" srcId="{E1CB2FC4-9B2C-D140-99EA-5282B65D2D47}" destId="{65823149-6FD3-E440-AE75-7E3C8165DF42}" srcOrd="16" destOrd="0" presId="urn:microsoft.com/office/officeart/2005/8/layout/vList2"/>
    <dgm:cxn modelId="{70EFDFA3-BF50-024C-941E-398C34809725}" type="presParOf" srcId="{E1CB2FC4-9B2C-D140-99EA-5282B65D2D47}" destId="{776AD0B4-CE11-074A-B9F4-D283E574AC5A}" srcOrd="17" destOrd="0" presId="urn:microsoft.com/office/officeart/2005/8/layout/vList2"/>
    <dgm:cxn modelId="{FA93577D-559B-954B-A262-124F595E5CE4}" type="presParOf" srcId="{E1CB2FC4-9B2C-D140-99EA-5282B65D2D47}" destId="{2CBF75A1-8424-074D-A447-14B61295970F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253FC7F9-62CF-40F3-B983-FDE6D17611E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178C42-849B-4C1B-8406-5C22487A7506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Increase child physical aggression, which may come from discipline strategies.</a:t>
          </a:r>
        </a:p>
      </dgm:t>
    </dgm:pt>
    <dgm:pt modelId="{170A3A7A-873D-4EA2-A7F6-DDF0170272EE}" type="parTrans" cxnId="{39634C55-F3ED-458A-885A-3E2B02B08E0D}">
      <dgm:prSet/>
      <dgm:spPr/>
      <dgm:t>
        <a:bodyPr/>
        <a:lstStyle/>
        <a:p>
          <a:endParaRPr lang="en-US"/>
        </a:p>
      </dgm:t>
    </dgm:pt>
    <dgm:pt modelId="{DCF61326-2E8C-4A48-BA14-FF41C4AAA445}" type="sibTrans" cxnId="{39634C55-F3ED-458A-885A-3E2B02B08E0D}">
      <dgm:prSet/>
      <dgm:spPr/>
      <dgm:t>
        <a:bodyPr/>
        <a:lstStyle/>
        <a:p>
          <a:endParaRPr lang="en-US"/>
        </a:p>
      </dgm:t>
    </dgm:pt>
    <dgm:pt modelId="{1DD84DA3-DB13-4586-99B1-BF062374BDF0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Early adoption of high-risk behaviors</a:t>
          </a:r>
        </a:p>
      </dgm:t>
    </dgm:pt>
    <dgm:pt modelId="{FA5A9E83-3043-4116-AE9F-E01F470569DB}" type="parTrans" cxnId="{F15E0115-2ECE-42CD-BEEA-B96CC635C038}">
      <dgm:prSet/>
      <dgm:spPr/>
      <dgm:t>
        <a:bodyPr/>
        <a:lstStyle/>
        <a:p>
          <a:endParaRPr lang="en-US"/>
        </a:p>
      </dgm:t>
    </dgm:pt>
    <dgm:pt modelId="{5978DFDD-DAC8-4421-8440-B7A2F90187DA}" type="sibTrans" cxnId="{F15E0115-2ECE-42CD-BEEA-B96CC635C038}">
      <dgm:prSet/>
      <dgm:spPr/>
      <dgm:t>
        <a:bodyPr/>
        <a:lstStyle/>
        <a:p>
          <a:endParaRPr lang="en-US"/>
        </a:p>
      </dgm:t>
    </dgm:pt>
    <dgm:pt modelId="{38FF47DF-68E1-4D0F-A5ED-F31AC77FD8DF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Poor school performance</a:t>
          </a:r>
        </a:p>
      </dgm:t>
    </dgm:pt>
    <dgm:pt modelId="{6A63A50F-71C7-44B9-9921-A3B49939CEA0}" type="parTrans" cxnId="{7F966F94-DF70-43F5-87A0-BF7118D3E471}">
      <dgm:prSet/>
      <dgm:spPr/>
      <dgm:t>
        <a:bodyPr/>
        <a:lstStyle/>
        <a:p>
          <a:endParaRPr lang="en-US"/>
        </a:p>
      </dgm:t>
    </dgm:pt>
    <dgm:pt modelId="{C1A4A9C0-99FA-4741-AC21-5F23B7B60A40}" type="sibTrans" cxnId="{7F966F94-DF70-43F5-87A0-BF7118D3E471}">
      <dgm:prSet/>
      <dgm:spPr/>
      <dgm:t>
        <a:bodyPr/>
        <a:lstStyle/>
        <a:p>
          <a:endParaRPr lang="en-US"/>
        </a:p>
      </dgm:t>
    </dgm:pt>
    <dgm:pt modelId="{F3D32280-5065-45CE-B624-F2A9E856F3F8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2.1x increased odds of ADHD (3.1x mothers; 1.3x fathers)</a:t>
          </a:r>
        </a:p>
      </dgm:t>
    </dgm:pt>
    <dgm:pt modelId="{EF3CEF5F-EA5F-4699-906A-338563630809}" type="parTrans" cxnId="{83106486-B207-4390-B31F-4EEBE5298BE8}">
      <dgm:prSet/>
      <dgm:spPr/>
      <dgm:t>
        <a:bodyPr/>
        <a:lstStyle/>
        <a:p>
          <a:endParaRPr lang="en-US"/>
        </a:p>
      </dgm:t>
    </dgm:pt>
    <dgm:pt modelId="{AC992239-22A0-41D0-A31A-52D041562F86}" type="sibTrans" cxnId="{83106486-B207-4390-B31F-4EEBE5298BE8}">
      <dgm:prSet/>
      <dgm:spPr/>
      <dgm:t>
        <a:bodyPr/>
        <a:lstStyle/>
        <a:p>
          <a:endParaRPr lang="en-US"/>
        </a:p>
      </dgm:t>
    </dgm:pt>
    <dgm:pt modelId="{4C6361F2-05C9-450F-9600-30157EC7DA5F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Worse scores on standardized tests</a:t>
          </a:r>
        </a:p>
      </dgm:t>
    </dgm:pt>
    <dgm:pt modelId="{8FA624D1-4988-455F-AF27-D56CCD0CCDD0}" type="parTrans" cxnId="{EBC3C0AC-0035-4957-A945-69DE40D29820}">
      <dgm:prSet/>
      <dgm:spPr/>
      <dgm:t>
        <a:bodyPr/>
        <a:lstStyle/>
        <a:p>
          <a:endParaRPr lang="en-US"/>
        </a:p>
      </dgm:t>
    </dgm:pt>
    <dgm:pt modelId="{EE80B882-D61A-418D-B4F4-892B2A2EA8DC}" type="sibTrans" cxnId="{EBC3C0AC-0035-4957-A945-69DE40D29820}">
      <dgm:prSet/>
      <dgm:spPr/>
      <dgm:t>
        <a:bodyPr/>
        <a:lstStyle/>
        <a:p>
          <a:endParaRPr lang="en-US"/>
        </a:p>
      </dgm:t>
    </dgm:pt>
    <dgm:pt modelId="{C0768B56-382B-2045-98AD-74AAC3ECA2D4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Behavioral Problem Index (BPI) - 2.8 points higher</a:t>
          </a:r>
        </a:p>
      </dgm:t>
    </dgm:pt>
    <dgm:pt modelId="{932DD066-485C-5C41-BA46-C2B218962987}" type="parTrans" cxnId="{B9EAEFDB-AE94-FC46-B19F-C51D9EB7FB52}">
      <dgm:prSet/>
      <dgm:spPr/>
      <dgm:t>
        <a:bodyPr/>
        <a:lstStyle/>
        <a:p>
          <a:endParaRPr lang="en-US"/>
        </a:p>
      </dgm:t>
    </dgm:pt>
    <dgm:pt modelId="{BC7EA373-9D66-BA42-81CA-A88E7C8A31E5}" type="sibTrans" cxnId="{B9EAEFDB-AE94-FC46-B19F-C51D9EB7FB52}">
      <dgm:prSet/>
      <dgm:spPr/>
      <dgm:t>
        <a:bodyPr/>
        <a:lstStyle/>
        <a:p>
          <a:endParaRPr lang="en-US"/>
        </a:p>
      </dgm:t>
    </dgm:pt>
    <dgm:pt modelId="{4DE3C193-B2BD-CD43-BE02-9ABB2D5D3DB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Decrease in positive behaviors</a:t>
          </a:r>
        </a:p>
      </dgm:t>
    </dgm:pt>
    <dgm:pt modelId="{47E5C784-CE93-1C41-9CB9-6CAA6950F36B}" type="parTrans" cxnId="{879B7616-9971-AC44-8995-1D0836980E0C}">
      <dgm:prSet/>
      <dgm:spPr/>
      <dgm:t>
        <a:bodyPr/>
        <a:lstStyle/>
        <a:p>
          <a:endParaRPr lang="en-US"/>
        </a:p>
      </dgm:t>
    </dgm:pt>
    <dgm:pt modelId="{BC5EE586-4E9B-C042-A0FC-09F3C78B8251}" type="sibTrans" cxnId="{879B7616-9971-AC44-8995-1D0836980E0C}">
      <dgm:prSet/>
      <dgm:spPr/>
      <dgm:t>
        <a:bodyPr/>
        <a:lstStyle/>
        <a:p>
          <a:endParaRPr lang="en-US"/>
        </a:p>
      </dgm:t>
    </dgm:pt>
    <dgm:pt modelId="{629A3668-FF38-014A-A6BE-27776B2925C2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Increase in internalizing behaviors</a:t>
          </a:r>
        </a:p>
      </dgm:t>
    </dgm:pt>
    <dgm:pt modelId="{97E692A0-A454-A94A-B481-5FF4436C9C1A}" type="parTrans" cxnId="{80B34D47-D690-9B43-A2C2-75CAC12B92EF}">
      <dgm:prSet/>
      <dgm:spPr/>
      <dgm:t>
        <a:bodyPr/>
        <a:lstStyle/>
        <a:p>
          <a:endParaRPr lang="en-US"/>
        </a:p>
      </dgm:t>
    </dgm:pt>
    <dgm:pt modelId="{D9E885BE-2645-8447-AD9E-625AFCC7106B}" type="sibTrans" cxnId="{80B34D47-D690-9B43-A2C2-75CAC12B92EF}">
      <dgm:prSet/>
      <dgm:spPr/>
      <dgm:t>
        <a:bodyPr/>
        <a:lstStyle/>
        <a:p>
          <a:endParaRPr lang="en-US"/>
        </a:p>
      </dgm:t>
    </dgm:pt>
    <dgm:pt modelId="{3A182000-0915-2642-9049-3DD1B8EA7ED9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Increase in externalizing behaviors</a:t>
          </a:r>
        </a:p>
      </dgm:t>
    </dgm:pt>
    <dgm:pt modelId="{833BE520-E0B6-6D45-9383-700EC047A2F3}" type="parTrans" cxnId="{AC58C267-12F1-2042-8C0F-C3C144FE5B58}">
      <dgm:prSet/>
      <dgm:spPr/>
      <dgm:t>
        <a:bodyPr/>
        <a:lstStyle/>
        <a:p>
          <a:endParaRPr lang="en-US"/>
        </a:p>
      </dgm:t>
    </dgm:pt>
    <dgm:pt modelId="{F7DA3753-1D77-2A44-A413-822718C3AE90}" type="sibTrans" cxnId="{AC58C267-12F1-2042-8C0F-C3C144FE5B58}">
      <dgm:prSet/>
      <dgm:spPr/>
      <dgm:t>
        <a:bodyPr/>
        <a:lstStyle/>
        <a:p>
          <a:endParaRPr lang="en-US"/>
        </a:p>
      </dgm:t>
    </dgm:pt>
    <dgm:pt modelId="{12169B1A-D0F6-D541-92DA-E544EF9243E0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Could be due to dysregulation of stress response system due to their own ACEs</a:t>
          </a:r>
        </a:p>
      </dgm:t>
    </dgm:pt>
    <dgm:pt modelId="{A4D1E2E5-0136-6A44-9759-C458A5E6D6A2}" type="parTrans" cxnId="{B7FC3C80-089C-104E-A6EA-6E6B30401ED2}">
      <dgm:prSet/>
      <dgm:spPr/>
      <dgm:t>
        <a:bodyPr/>
        <a:lstStyle/>
        <a:p>
          <a:endParaRPr lang="en-US"/>
        </a:p>
      </dgm:t>
    </dgm:pt>
    <dgm:pt modelId="{EE01A6E3-AA7B-6242-B937-5133CCA51D22}" type="sibTrans" cxnId="{B7FC3C80-089C-104E-A6EA-6E6B30401ED2}">
      <dgm:prSet/>
      <dgm:spPr/>
      <dgm:t>
        <a:bodyPr/>
        <a:lstStyle/>
        <a:p>
          <a:endParaRPr lang="en-US"/>
        </a:p>
      </dgm:t>
    </dgm:pt>
    <dgm:pt modelId="{E1CB2FC4-9B2C-D140-99EA-5282B65D2D47}" type="pres">
      <dgm:prSet presAssocID="{253FC7F9-62CF-40F3-B983-FDE6D17611E3}" presName="linear" presStyleCnt="0">
        <dgm:presLayoutVars>
          <dgm:animLvl val="lvl"/>
          <dgm:resizeHandles val="exact"/>
        </dgm:presLayoutVars>
      </dgm:prSet>
      <dgm:spPr/>
    </dgm:pt>
    <dgm:pt modelId="{300C97A6-B84F-444E-BDC9-2951AD8B22CE}" type="pres">
      <dgm:prSet presAssocID="{C0768B56-382B-2045-98AD-74AAC3ECA2D4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770234E3-54D7-A343-A81C-4C88FDD3DDBA}" type="pres">
      <dgm:prSet presAssocID="{BC7EA373-9D66-BA42-81CA-A88E7C8A31E5}" presName="spacer" presStyleCnt="0"/>
      <dgm:spPr/>
    </dgm:pt>
    <dgm:pt modelId="{7CBA4826-825C-8D41-A4EB-4CB96182440B}" type="pres">
      <dgm:prSet presAssocID="{4DE3C193-B2BD-CD43-BE02-9ABB2D5D3DB7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CA883BD1-60C8-A046-AE9E-15A8985F0EAD}" type="pres">
      <dgm:prSet presAssocID="{BC5EE586-4E9B-C042-A0FC-09F3C78B8251}" presName="spacer" presStyleCnt="0"/>
      <dgm:spPr/>
    </dgm:pt>
    <dgm:pt modelId="{E1FDC59C-D3B9-7940-A8F0-5AD12F0B8D64}" type="pres">
      <dgm:prSet presAssocID="{629A3668-FF38-014A-A6BE-27776B2925C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EA72A91-65B2-D74D-8507-4987A13580A8}" type="pres">
      <dgm:prSet presAssocID="{D9E885BE-2645-8447-AD9E-625AFCC7106B}" presName="spacer" presStyleCnt="0"/>
      <dgm:spPr/>
    </dgm:pt>
    <dgm:pt modelId="{BACD8B6B-1B18-D44F-9A2A-34B2B0F0707A}" type="pres">
      <dgm:prSet presAssocID="{3A182000-0915-2642-9049-3DD1B8EA7ED9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113D4956-23D1-6543-B814-95088F58555D}" type="pres">
      <dgm:prSet presAssocID="{F7DA3753-1D77-2A44-A413-822718C3AE90}" presName="spacer" presStyleCnt="0"/>
      <dgm:spPr/>
    </dgm:pt>
    <dgm:pt modelId="{5ABC350D-BCD0-9447-A7C3-4B1DA472D452}" type="pres">
      <dgm:prSet presAssocID="{F3D32280-5065-45CE-B624-F2A9E856F3F8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84B923FA-D155-784E-9E00-9D8BABA82B48}" type="pres">
      <dgm:prSet presAssocID="{AC992239-22A0-41D0-A31A-52D041562F86}" presName="spacer" presStyleCnt="0"/>
      <dgm:spPr/>
    </dgm:pt>
    <dgm:pt modelId="{67F6715F-CF8D-1A4E-A664-3B9C649132A4}" type="pres">
      <dgm:prSet presAssocID="{C3178C42-849B-4C1B-8406-5C22487A7506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157439F0-DC31-5646-B0DB-56724885083F}" type="pres">
      <dgm:prSet presAssocID="{DCF61326-2E8C-4A48-BA14-FF41C4AAA445}" presName="spacer" presStyleCnt="0"/>
      <dgm:spPr/>
    </dgm:pt>
    <dgm:pt modelId="{D7875741-FC1A-7F4A-AA53-E6A2B218819F}" type="pres">
      <dgm:prSet presAssocID="{1DD84DA3-DB13-4586-99B1-BF062374BDF0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2E94409-1FA4-FC48-BA8D-B1AB2D563B42}" type="pres">
      <dgm:prSet presAssocID="{5978DFDD-DAC8-4421-8440-B7A2F90187DA}" presName="spacer" presStyleCnt="0"/>
      <dgm:spPr/>
    </dgm:pt>
    <dgm:pt modelId="{ABF75A60-8186-C146-A08F-198C3F1AFA09}" type="pres">
      <dgm:prSet presAssocID="{38FF47DF-68E1-4D0F-A5ED-F31AC77FD8DF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31B8D1A6-05C3-E742-A5EE-1D0D3AFF65FB}" type="pres">
      <dgm:prSet presAssocID="{C1A4A9C0-99FA-4741-AC21-5F23B7B60A40}" presName="spacer" presStyleCnt="0"/>
      <dgm:spPr/>
    </dgm:pt>
    <dgm:pt modelId="{65823149-6FD3-E440-AE75-7E3C8165DF42}" type="pres">
      <dgm:prSet presAssocID="{4C6361F2-05C9-450F-9600-30157EC7DA5F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776AD0B4-CE11-074A-B9F4-D283E574AC5A}" type="pres">
      <dgm:prSet presAssocID="{EE80B882-D61A-418D-B4F4-892B2A2EA8DC}" presName="spacer" presStyleCnt="0"/>
      <dgm:spPr/>
    </dgm:pt>
    <dgm:pt modelId="{2CBF75A1-8424-074D-A447-14B61295970F}" type="pres">
      <dgm:prSet presAssocID="{12169B1A-D0F6-D541-92DA-E544EF9243E0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4B036F0A-9E0D-694C-A94B-98A62C03B3F0}" type="presOf" srcId="{3A182000-0915-2642-9049-3DD1B8EA7ED9}" destId="{BACD8B6B-1B18-D44F-9A2A-34B2B0F0707A}" srcOrd="0" destOrd="0" presId="urn:microsoft.com/office/officeart/2005/8/layout/vList2"/>
    <dgm:cxn modelId="{F15E0115-2ECE-42CD-BEEA-B96CC635C038}" srcId="{253FC7F9-62CF-40F3-B983-FDE6D17611E3}" destId="{1DD84DA3-DB13-4586-99B1-BF062374BDF0}" srcOrd="6" destOrd="0" parTransId="{FA5A9E83-3043-4116-AE9F-E01F470569DB}" sibTransId="{5978DFDD-DAC8-4421-8440-B7A2F90187DA}"/>
    <dgm:cxn modelId="{879B7616-9971-AC44-8995-1D0836980E0C}" srcId="{253FC7F9-62CF-40F3-B983-FDE6D17611E3}" destId="{4DE3C193-B2BD-CD43-BE02-9ABB2D5D3DB7}" srcOrd="1" destOrd="0" parTransId="{47E5C784-CE93-1C41-9CB9-6CAA6950F36B}" sibTransId="{BC5EE586-4E9B-C042-A0FC-09F3C78B8251}"/>
    <dgm:cxn modelId="{8A4C1235-D570-1141-B75F-5D1A29ADF95F}" type="presOf" srcId="{4DE3C193-B2BD-CD43-BE02-9ABB2D5D3DB7}" destId="{7CBA4826-825C-8D41-A4EB-4CB96182440B}" srcOrd="0" destOrd="0" presId="urn:microsoft.com/office/officeart/2005/8/layout/vList2"/>
    <dgm:cxn modelId="{68A2453D-E46C-814A-9B0F-38ADE6F4250F}" type="presOf" srcId="{1DD84DA3-DB13-4586-99B1-BF062374BDF0}" destId="{D7875741-FC1A-7F4A-AA53-E6A2B218819F}" srcOrd="0" destOrd="0" presId="urn:microsoft.com/office/officeart/2005/8/layout/vList2"/>
    <dgm:cxn modelId="{80B34D47-D690-9B43-A2C2-75CAC12B92EF}" srcId="{253FC7F9-62CF-40F3-B983-FDE6D17611E3}" destId="{629A3668-FF38-014A-A6BE-27776B2925C2}" srcOrd="2" destOrd="0" parTransId="{97E692A0-A454-A94A-B481-5FF4436C9C1A}" sibTransId="{D9E885BE-2645-8447-AD9E-625AFCC7106B}"/>
    <dgm:cxn modelId="{39634C55-F3ED-458A-885A-3E2B02B08E0D}" srcId="{253FC7F9-62CF-40F3-B983-FDE6D17611E3}" destId="{C3178C42-849B-4C1B-8406-5C22487A7506}" srcOrd="5" destOrd="0" parTransId="{170A3A7A-873D-4EA2-A7F6-DDF0170272EE}" sibTransId="{DCF61326-2E8C-4A48-BA14-FF41C4AAA445}"/>
    <dgm:cxn modelId="{F7DCCD57-7F16-554D-A97D-EA6D2D463766}" type="presOf" srcId="{253FC7F9-62CF-40F3-B983-FDE6D17611E3}" destId="{E1CB2FC4-9B2C-D140-99EA-5282B65D2D47}" srcOrd="0" destOrd="0" presId="urn:microsoft.com/office/officeart/2005/8/layout/vList2"/>
    <dgm:cxn modelId="{8B466964-A1A1-BA43-86CD-29E41217A45E}" type="presOf" srcId="{38FF47DF-68E1-4D0F-A5ED-F31AC77FD8DF}" destId="{ABF75A60-8186-C146-A08F-198C3F1AFA09}" srcOrd="0" destOrd="0" presId="urn:microsoft.com/office/officeart/2005/8/layout/vList2"/>
    <dgm:cxn modelId="{AC58C267-12F1-2042-8C0F-C3C144FE5B58}" srcId="{253FC7F9-62CF-40F3-B983-FDE6D17611E3}" destId="{3A182000-0915-2642-9049-3DD1B8EA7ED9}" srcOrd="3" destOrd="0" parTransId="{833BE520-E0B6-6D45-9383-700EC047A2F3}" sibTransId="{F7DA3753-1D77-2A44-A413-822718C3AE90}"/>
    <dgm:cxn modelId="{B7FC3C80-089C-104E-A6EA-6E6B30401ED2}" srcId="{253FC7F9-62CF-40F3-B983-FDE6D17611E3}" destId="{12169B1A-D0F6-D541-92DA-E544EF9243E0}" srcOrd="9" destOrd="0" parTransId="{A4D1E2E5-0136-6A44-9759-C458A5E6D6A2}" sibTransId="{EE01A6E3-AA7B-6242-B937-5133CCA51D22}"/>
    <dgm:cxn modelId="{83106486-B207-4390-B31F-4EEBE5298BE8}" srcId="{253FC7F9-62CF-40F3-B983-FDE6D17611E3}" destId="{F3D32280-5065-45CE-B624-F2A9E856F3F8}" srcOrd="4" destOrd="0" parTransId="{EF3CEF5F-EA5F-4699-906A-338563630809}" sibTransId="{AC992239-22A0-41D0-A31A-52D041562F86}"/>
    <dgm:cxn modelId="{7F966F94-DF70-43F5-87A0-BF7118D3E471}" srcId="{253FC7F9-62CF-40F3-B983-FDE6D17611E3}" destId="{38FF47DF-68E1-4D0F-A5ED-F31AC77FD8DF}" srcOrd="7" destOrd="0" parTransId="{6A63A50F-71C7-44B9-9921-A3B49939CEA0}" sibTransId="{C1A4A9C0-99FA-4741-AC21-5F23B7B60A40}"/>
    <dgm:cxn modelId="{2054129D-172E-9141-8CB3-0B8E40DD946E}" type="presOf" srcId="{12169B1A-D0F6-D541-92DA-E544EF9243E0}" destId="{2CBF75A1-8424-074D-A447-14B61295970F}" srcOrd="0" destOrd="0" presId="urn:microsoft.com/office/officeart/2005/8/layout/vList2"/>
    <dgm:cxn modelId="{EBC3C0AC-0035-4957-A945-69DE40D29820}" srcId="{253FC7F9-62CF-40F3-B983-FDE6D17611E3}" destId="{4C6361F2-05C9-450F-9600-30157EC7DA5F}" srcOrd="8" destOrd="0" parTransId="{8FA624D1-4988-455F-AF27-D56CCD0CCDD0}" sibTransId="{EE80B882-D61A-418D-B4F4-892B2A2EA8DC}"/>
    <dgm:cxn modelId="{09DE19C6-184B-F24E-8CC8-EB327E5AE993}" type="presOf" srcId="{4C6361F2-05C9-450F-9600-30157EC7DA5F}" destId="{65823149-6FD3-E440-AE75-7E3C8165DF42}" srcOrd="0" destOrd="0" presId="urn:microsoft.com/office/officeart/2005/8/layout/vList2"/>
    <dgm:cxn modelId="{92B04DD0-0666-F242-9672-8FF843DFFA3F}" type="presOf" srcId="{F3D32280-5065-45CE-B624-F2A9E856F3F8}" destId="{5ABC350D-BCD0-9447-A7C3-4B1DA472D452}" srcOrd="0" destOrd="0" presId="urn:microsoft.com/office/officeart/2005/8/layout/vList2"/>
    <dgm:cxn modelId="{B7D70FD8-6D94-BE41-A4FA-89697E37407E}" type="presOf" srcId="{C3178C42-849B-4C1B-8406-5C22487A7506}" destId="{67F6715F-CF8D-1A4E-A664-3B9C649132A4}" srcOrd="0" destOrd="0" presId="urn:microsoft.com/office/officeart/2005/8/layout/vList2"/>
    <dgm:cxn modelId="{4ACF5AD9-7BE0-E24A-9DCA-367000621C9D}" type="presOf" srcId="{C0768B56-382B-2045-98AD-74AAC3ECA2D4}" destId="{300C97A6-B84F-444E-BDC9-2951AD8B22CE}" srcOrd="0" destOrd="0" presId="urn:microsoft.com/office/officeart/2005/8/layout/vList2"/>
    <dgm:cxn modelId="{B9EAEFDB-AE94-FC46-B19F-C51D9EB7FB52}" srcId="{253FC7F9-62CF-40F3-B983-FDE6D17611E3}" destId="{C0768B56-382B-2045-98AD-74AAC3ECA2D4}" srcOrd="0" destOrd="0" parTransId="{932DD066-485C-5C41-BA46-C2B218962987}" sibTransId="{BC7EA373-9D66-BA42-81CA-A88E7C8A31E5}"/>
    <dgm:cxn modelId="{17863EE4-5686-CF46-9EF6-F68B039E1E54}" type="presOf" srcId="{629A3668-FF38-014A-A6BE-27776B2925C2}" destId="{E1FDC59C-D3B9-7940-A8F0-5AD12F0B8D64}" srcOrd="0" destOrd="0" presId="urn:microsoft.com/office/officeart/2005/8/layout/vList2"/>
    <dgm:cxn modelId="{628337F8-6AF9-1343-8061-2AF281E3E540}" type="presParOf" srcId="{E1CB2FC4-9B2C-D140-99EA-5282B65D2D47}" destId="{300C97A6-B84F-444E-BDC9-2951AD8B22CE}" srcOrd="0" destOrd="0" presId="urn:microsoft.com/office/officeart/2005/8/layout/vList2"/>
    <dgm:cxn modelId="{8F00F5A2-7747-074F-A53F-3BF7FE670152}" type="presParOf" srcId="{E1CB2FC4-9B2C-D140-99EA-5282B65D2D47}" destId="{770234E3-54D7-A343-A81C-4C88FDD3DDBA}" srcOrd="1" destOrd="0" presId="urn:microsoft.com/office/officeart/2005/8/layout/vList2"/>
    <dgm:cxn modelId="{0221AC19-FEEF-B94D-B99B-1C31BFC3CF4D}" type="presParOf" srcId="{E1CB2FC4-9B2C-D140-99EA-5282B65D2D47}" destId="{7CBA4826-825C-8D41-A4EB-4CB96182440B}" srcOrd="2" destOrd="0" presId="urn:microsoft.com/office/officeart/2005/8/layout/vList2"/>
    <dgm:cxn modelId="{3D9CF95E-CB28-584B-8CBA-F091AF1E0ED1}" type="presParOf" srcId="{E1CB2FC4-9B2C-D140-99EA-5282B65D2D47}" destId="{CA883BD1-60C8-A046-AE9E-15A8985F0EAD}" srcOrd="3" destOrd="0" presId="urn:microsoft.com/office/officeart/2005/8/layout/vList2"/>
    <dgm:cxn modelId="{D8FEF1E1-CBA4-BB46-BB68-03ADA2A14830}" type="presParOf" srcId="{E1CB2FC4-9B2C-D140-99EA-5282B65D2D47}" destId="{E1FDC59C-D3B9-7940-A8F0-5AD12F0B8D64}" srcOrd="4" destOrd="0" presId="urn:microsoft.com/office/officeart/2005/8/layout/vList2"/>
    <dgm:cxn modelId="{6E6E6FF9-3BD1-4B4C-B8E9-C5B73416D2B5}" type="presParOf" srcId="{E1CB2FC4-9B2C-D140-99EA-5282B65D2D47}" destId="{EEA72A91-65B2-D74D-8507-4987A13580A8}" srcOrd="5" destOrd="0" presId="urn:microsoft.com/office/officeart/2005/8/layout/vList2"/>
    <dgm:cxn modelId="{90D37E13-001A-D548-8048-8B0EFF3840D3}" type="presParOf" srcId="{E1CB2FC4-9B2C-D140-99EA-5282B65D2D47}" destId="{BACD8B6B-1B18-D44F-9A2A-34B2B0F0707A}" srcOrd="6" destOrd="0" presId="urn:microsoft.com/office/officeart/2005/8/layout/vList2"/>
    <dgm:cxn modelId="{3703B86A-3681-F24F-8F84-19B57E677F37}" type="presParOf" srcId="{E1CB2FC4-9B2C-D140-99EA-5282B65D2D47}" destId="{113D4956-23D1-6543-B814-95088F58555D}" srcOrd="7" destOrd="0" presId="urn:microsoft.com/office/officeart/2005/8/layout/vList2"/>
    <dgm:cxn modelId="{4ECF2912-F7C9-C64E-8042-1848BBFF1B45}" type="presParOf" srcId="{E1CB2FC4-9B2C-D140-99EA-5282B65D2D47}" destId="{5ABC350D-BCD0-9447-A7C3-4B1DA472D452}" srcOrd="8" destOrd="0" presId="urn:microsoft.com/office/officeart/2005/8/layout/vList2"/>
    <dgm:cxn modelId="{39906B1F-32F8-C14C-BDAE-158ABF5046C7}" type="presParOf" srcId="{E1CB2FC4-9B2C-D140-99EA-5282B65D2D47}" destId="{84B923FA-D155-784E-9E00-9D8BABA82B48}" srcOrd="9" destOrd="0" presId="urn:microsoft.com/office/officeart/2005/8/layout/vList2"/>
    <dgm:cxn modelId="{A042D513-0E5B-2743-BA74-CE370CD6FC2F}" type="presParOf" srcId="{E1CB2FC4-9B2C-D140-99EA-5282B65D2D47}" destId="{67F6715F-CF8D-1A4E-A664-3B9C649132A4}" srcOrd="10" destOrd="0" presId="urn:microsoft.com/office/officeart/2005/8/layout/vList2"/>
    <dgm:cxn modelId="{CE02C79E-CED6-D24B-90E0-2CC33CEFA6B0}" type="presParOf" srcId="{E1CB2FC4-9B2C-D140-99EA-5282B65D2D47}" destId="{157439F0-DC31-5646-B0DB-56724885083F}" srcOrd="11" destOrd="0" presId="urn:microsoft.com/office/officeart/2005/8/layout/vList2"/>
    <dgm:cxn modelId="{47AB8C1D-DCEE-1F43-BD38-B31D0D9F7AA4}" type="presParOf" srcId="{E1CB2FC4-9B2C-D140-99EA-5282B65D2D47}" destId="{D7875741-FC1A-7F4A-AA53-E6A2B218819F}" srcOrd="12" destOrd="0" presId="urn:microsoft.com/office/officeart/2005/8/layout/vList2"/>
    <dgm:cxn modelId="{219775A3-4848-904A-9290-0E8E644972FE}" type="presParOf" srcId="{E1CB2FC4-9B2C-D140-99EA-5282B65D2D47}" destId="{42E94409-1FA4-FC48-BA8D-B1AB2D563B42}" srcOrd="13" destOrd="0" presId="urn:microsoft.com/office/officeart/2005/8/layout/vList2"/>
    <dgm:cxn modelId="{D4C8AD5A-C4FC-7F4A-AB34-791E4FABF242}" type="presParOf" srcId="{E1CB2FC4-9B2C-D140-99EA-5282B65D2D47}" destId="{ABF75A60-8186-C146-A08F-198C3F1AFA09}" srcOrd="14" destOrd="0" presId="urn:microsoft.com/office/officeart/2005/8/layout/vList2"/>
    <dgm:cxn modelId="{DFE4DB71-A5DA-7045-893B-375C1ECD5379}" type="presParOf" srcId="{E1CB2FC4-9B2C-D140-99EA-5282B65D2D47}" destId="{31B8D1A6-05C3-E742-A5EE-1D0D3AFF65FB}" srcOrd="15" destOrd="0" presId="urn:microsoft.com/office/officeart/2005/8/layout/vList2"/>
    <dgm:cxn modelId="{B34333CE-8207-7B41-A2B0-03D5389D30BD}" type="presParOf" srcId="{E1CB2FC4-9B2C-D140-99EA-5282B65D2D47}" destId="{65823149-6FD3-E440-AE75-7E3C8165DF42}" srcOrd="16" destOrd="0" presId="urn:microsoft.com/office/officeart/2005/8/layout/vList2"/>
    <dgm:cxn modelId="{70EFDFA3-BF50-024C-941E-398C34809725}" type="presParOf" srcId="{E1CB2FC4-9B2C-D140-99EA-5282B65D2D47}" destId="{776AD0B4-CE11-074A-B9F4-D283E574AC5A}" srcOrd="17" destOrd="0" presId="urn:microsoft.com/office/officeart/2005/8/layout/vList2"/>
    <dgm:cxn modelId="{FA93577D-559B-954B-A262-124F595E5CE4}" type="presParOf" srcId="{E1CB2FC4-9B2C-D140-99EA-5282B65D2D47}" destId="{2CBF75A1-8424-074D-A447-14B61295970F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253FC7F9-62CF-40F3-B983-FDE6D17611E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178C42-849B-4C1B-8406-5C22487A7506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Increase child physical aggression, which may come from discipline strategies.</a:t>
          </a:r>
        </a:p>
      </dgm:t>
    </dgm:pt>
    <dgm:pt modelId="{170A3A7A-873D-4EA2-A7F6-DDF0170272EE}" type="parTrans" cxnId="{39634C55-F3ED-458A-885A-3E2B02B08E0D}">
      <dgm:prSet/>
      <dgm:spPr/>
      <dgm:t>
        <a:bodyPr/>
        <a:lstStyle/>
        <a:p>
          <a:endParaRPr lang="en-US"/>
        </a:p>
      </dgm:t>
    </dgm:pt>
    <dgm:pt modelId="{DCF61326-2E8C-4A48-BA14-FF41C4AAA445}" type="sibTrans" cxnId="{39634C55-F3ED-458A-885A-3E2B02B08E0D}">
      <dgm:prSet/>
      <dgm:spPr/>
      <dgm:t>
        <a:bodyPr/>
        <a:lstStyle/>
        <a:p>
          <a:endParaRPr lang="en-US"/>
        </a:p>
      </dgm:t>
    </dgm:pt>
    <dgm:pt modelId="{1DD84DA3-DB13-4586-99B1-BF062374BDF0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Early adoption of high-risk behaviors</a:t>
          </a:r>
        </a:p>
      </dgm:t>
    </dgm:pt>
    <dgm:pt modelId="{FA5A9E83-3043-4116-AE9F-E01F470569DB}" type="parTrans" cxnId="{F15E0115-2ECE-42CD-BEEA-B96CC635C038}">
      <dgm:prSet/>
      <dgm:spPr/>
      <dgm:t>
        <a:bodyPr/>
        <a:lstStyle/>
        <a:p>
          <a:endParaRPr lang="en-US"/>
        </a:p>
      </dgm:t>
    </dgm:pt>
    <dgm:pt modelId="{5978DFDD-DAC8-4421-8440-B7A2F90187DA}" type="sibTrans" cxnId="{F15E0115-2ECE-42CD-BEEA-B96CC635C038}">
      <dgm:prSet/>
      <dgm:spPr/>
      <dgm:t>
        <a:bodyPr/>
        <a:lstStyle/>
        <a:p>
          <a:endParaRPr lang="en-US"/>
        </a:p>
      </dgm:t>
    </dgm:pt>
    <dgm:pt modelId="{38FF47DF-68E1-4D0F-A5ED-F31AC77FD8DF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Poor school performance</a:t>
          </a:r>
        </a:p>
      </dgm:t>
    </dgm:pt>
    <dgm:pt modelId="{6A63A50F-71C7-44B9-9921-A3B49939CEA0}" type="parTrans" cxnId="{7F966F94-DF70-43F5-87A0-BF7118D3E471}">
      <dgm:prSet/>
      <dgm:spPr/>
      <dgm:t>
        <a:bodyPr/>
        <a:lstStyle/>
        <a:p>
          <a:endParaRPr lang="en-US"/>
        </a:p>
      </dgm:t>
    </dgm:pt>
    <dgm:pt modelId="{C1A4A9C0-99FA-4741-AC21-5F23B7B60A40}" type="sibTrans" cxnId="{7F966F94-DF70-43F5-87A0-BF7118D3E471}">
      <dgm:prSet/>
      <dgm:spPr/>
      <dgm:t>
        <a:bodyPr/>
        <a:lstStyle/>
        <a:p>
          <a:endParaRPr lang="en-US"/>
        </a:p>
      </dgm:t>
    </dgm:pt>
    <dgm:pt modelId="{F3D32280-5065-45CE-B624-F2A9E856F3F8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2.1x increased odds of ADHD (3.1x mothers; 1.3x fathers)</a:t>
          </a:r>
        </a:p>
      </dgm:t>
    </dgm:pt>
    <dgm:pt modelId="{EF3CEF5F-EA5F-4699-906A-338563630809}" type="parTrans" cxnId="{83106486-B207-4390-B31F-4EEBE5298BE8}">
      <dgm:prSet/>
      <dgm:spPr/>
      <dgm:t>
        <a:bodyPr/>
        <a:lstStyle/>
        <a:p>
          <a:endParaRPr lang="en-US"/>
        </a:p>
      </dgm:t>
    </dgm:pt>
    <dgm:pt modelId="{AC992239-22A0-41D0-A31A-52D041562F86}" type="sibTrans" cxnId="{83106486-B207-4390-B31F-4EEBE5298BE8}">
      <dgm:prSet/>
      <dgm:spPr/>
      <dgm:t>
        <a:bodyPr/>
        <a:lstStyle/>
        <a:p>
          <a:endParaRPr lang="en-US"/>
        </a:p>
      </dgm:t>
    </dgm:pt>
    <dgm:pt modelId="{4C6361F2-05C9-450F-9600-30157EC7DA5F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Worse scores on standardized tests</a:t>
          </a:r>
        </a:p>
      </dgm:t>
    </dgm:pt>
    <dgm:pt modelId="{8FA624D1-4988-455F-AF27-D56CCD0CCDD0}" type="parTrans" cxnId="{EBC3C0AC-0035-4957-A945-69DE40D29820}">
      <dgm:prSet/>
      <dgm:spPr/>
      <dgm:t>
        <a:bodyPr/>
        <a:lstStyle/>
        <a:p>
          <a:endParaRPr lang="en-US"/>
        </a:p>
      </dgm:t>
    </dgm:pt>
    <dgm:pt modelId="{EE80B882-D61A-418D-B4F4-892B2A2EA8DC}" type="sibTrans" cxnId="{EBC3C0AC-0035-4957-A945-69DE40D29820}">
      <dgm:prSet/>
      <dgm:spPr/>
      <dgm:t>
        <a:bodyPr/>
        <a:lstStyle/>
        <a:p>
          <a:endParaRPr lang="en-US"/>
        </a:p>
      </dgm:t>
    </dgm:pt>
    <dgm:pt modelId="{C0768B56-382B-2045-98AD-74AAC3ECA2D4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Behavioral Problem Index (BPI) - 2.8 points higher</a:t>
          </a:r>
        </a:p>
      </dgm:t>
    </dgm:pt>
    <dgm:pt modelId="{932DD066-485C-5C41-BA46-C2B218962987}" type="parTrans" cxnId="{B9EAEFDB-AE94-FC46-B19F-C51D9EB7FB52}">
      <dgm:prSet/>
      <dgm:spPr/>
      <dgm:t>
        <a:bodyPr/>
        <a:lstStyle/>
        <a:p>
          <a:endParaRPr lang="en-US"/>
        </a:p>
      </dgm:t>
    </dgm:pt>
    <dgm:pt modelId="{BC7EA373-9D66-BA42-81CA-A88E7C8A31E5}" type="sibTrans" cxnId="{B9EAEFDB-AE94-FC46-B19F-C51D9EB7FB52}">
      <dgm:prSet/>
      <dgm:spPr/>
      <dgm:t>
        <a:bodyPr/>
        <a:lstStyle/>
        <a:p>
          <a:endParaRPr lang="en-US"/>
        </a:p>
      </dgm:t>
    </dgm:pt>
    <dgm:pt modelId="{4DE3C193-B2BD-CD43-BE02-9ABB2D5D3DB7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Decrease in positive behaviors</a:t>
          </a:r>
        </a:p>
      </dgm:t>
    </dgm:pt>
    <dgm:pt modelId="{47E5C784-CE93-1C41-9CB9-6CAA6950F36B}" type="parTrans" cxnId="{879B7616-9971-AC44-8995-1D0836980E0C}">
      <dgm:prSet/>
      <dgm:spPr/>
      <dgm:t>
        <a:bodyPr/>
        <a:lstStyle/>
        <a:p>
          <a:endParaRPr lang="en-US"/>
        </a:p>
      </dgm:t>
    </dgm:pt>
    <dgm:pt modelId="{BC5EE586-4E9B-C042-A0FC-09F3C78B8251}" type="sibTrans" cxnId="{879B7616-9971-AC44-8995-1D0836980E0C}">
      <dgm:prSet/>
      <dgm:spPr/>
      <dgm:t>
        <a:bodyPr/>
        <a:lstStyle/>
        <a:p>
          <a:endParaRPr lang="en-US"/>
        </a:p>
      </dgm:t>
    </dgm:pt>
    <dgm:pt modelId="{629A3668-FF38-014A-A6BE-27776B2925C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Increase in internalizing behaviors</a:t>
          </a:r>
        </a:p>
      </dgm:t>
    </dgm:pt>
    <dgm:pt modelId="{97E692A0-A454-A94A-B481-5FF4436C9C1A}" type="parTrans" cxnId="{80B34D47-D690-9B43-A2C2-75CAC12B92EF}">
      <dgm:prSet/>
      <dgm:spPr/>
      <dgm:t>
        <a:bodyPr/>
        <a:lstStyle/>
        <a:p>
          <a:endParaRPr lang="en-US"/>
        </a:p>
      </dgm:t>
    </dgm:pt>
    <dgm:pt modelId="{D9E885BE-2645-8447-AD9E-625AFCC7106B}" type="sibTrans" cxnId="{80B34D47-D690-9B43-A2C2-75CAC12B92EF}">
      <dgm:prSet/>
      <dgm:spPr/>
      <dgm:t>
        <a:bodyPr/>
        <a:lstStyle/>
        <a:p>
          <a:endParaRPr lang="en-US"/>
        </a:p>
      </dgm:t>
    </dgm:pt>
    <dgm:pt modelId="{3A182000-0915-2642-9049-3DD1B8EA7ED9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Increase in externalizing behaviors</a:t>
          </a:r>
        </a:p>
      </dgm:t>
    </dgm:pt>
    <dgm:pt modelId="{833BE520-E0B6-6D45-9383-700EC047A2F3}" type="parTrans" cxnId="{AC58C267-12F1-2042-8C0F-C3C144FE5B58}">
      <dgm:prSet/>
      <dgm:spPr/>
      <dgm:t>
        <a:bodyPr/>
        <a:lstStyle/>
        <a:p>
          <a:endParaRPr lang="en-US"/>
        </a:p>
      </dgm:t>
    </dgm:pt>
    <dgm:pt modelId="{F7DA3753-1D77-2A44-A413-822718C3AE90}" type="sibTrans" cxnId="{AC58C267-12F1-2042-8C0F-C3C144FE5B58}">
      <dgm:prSet/>
      <dgm:spPr/>
      <dgm:t>
        <a:bodyPr/>
        <a:lstStyle/>
        <a:p>
          <a:endParaRPr lang="en-US"/>
        </a:p>
      </dgm:t>
    </dgm:pt>
    <dgm:pt modelId="{12169B1A-D0F6-D541-92DA-E544EF9243E0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Could be due to dysregulation of stress response system due to their own ACEs</a:t>
          </a:r>
        </a:p>
      </dgm:t>
    </dgm:pt>
    <dgm:pt modelId="{A4D1E2E5-0136-6A44-9759-C458A5E6D6A2}" type="parTrans" cxnId="{B7FC3C80-089C-104E-A6EA-6E6B30401ED2}">
      <dgm:prSet/>
      <dgm:spPr/>
      <dgm:t>
        <a:bodyPr/>
        <a:lstStyle/>
        <a:p>
          <a:endParaRPr lang="en-US"/>
        </a:p>
      </dgm:t>
    </dgm:pt>
    <dgm:pt modelId="{EE01A6E3-AA7B-6242-B937-5133CCA51D22}" type="sibTrans" cxnId="{B7FC3C80-089C-104E-A6EA-6E6B30401ED2}">
      <dgm:prSet/>
      <dgm:spPr/>
      <dgm:t>
        <a:bodyPr/>
        <a:lstStyle/>
        <a:p>
          <a:endParaRPr lang="en-US"/>
        </a:p>
      </dgm:t>
    </dgm:pt>
    <dgm:pt modelId="{E1CB2FC4-9B2C-D140-99EA-5282B65D2D47}" type="pres">
      <dgm:prSet presAssocID="{253FC7F9-62CF-40F3-B983-FDE6D17611E3}" presName="linear" presStyleCnt="0">
        <dgm:presLayoutVars>
          <dgm:animLvl val="lvl"/>
          <dgm:resizeHandles val="exact"/>
        </dgm:presLayoutVars>
      </dgm:prSet>
      <dgm:spPr/>
    </dgm:pt>
    <dgm:pt modelId="{300C97A6-B84F-444E-BDC9-2951AD8B22CE}" type="pres">
      <dgm:prSet presAssocID="{C0768B56-382B-2045-98AD-74AAC3ECA2D4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770234E3-54D7-A343-A81C-4C88FDD3DDBA}" type="pres">
      <dgm:prSet presAssocID="{BC7EA373-9D66-BA42-81CA-A88E7C8A31E5}" presName="spacer" presStyleCnt="0"/>
      <dgm:spPr/>
    </dgm:pt>
    <dgm:pt modelId="{7CBA4826-825C-8D41-A4EB-4CB96182440B}" type="pres">
      <dgm:prSet presAssocID="{4DE3C193-B2BD-CD43-BE02-9ABB2D5D3DB7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CA883BD1-60C8-A046-AE9E-15A8985F0EAD}" type="pres">
      <dgm:prSet presAssocID="{BC5EE586-4E9B-C042-A0FC-09F3C78B8251}" presName="spacer" presStyleCnt="0"/>
      <dgm:spPr/>
    </dgm:pt>
    <dgm:pt modelId="{E1FDC59C-D3B9-7940-A8F0-5AD12F0B8D64}" type="pres">
      <dgm:prSet presAssocID="{629A3668-FF38-014A-A6BE-27776B2925C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EA72A91-65B2-D74D-8507-4987A13580A8}" type="pres">
      <dgm:prSet presAssocID="{D9E885BE-2645-8447-AD9E-625AFCC7106B}" presName="spacer" presStyleCnt="0"/>
      <dgm:spPr/>
    </dgm:pt>
    <dgm:pt modelId="{BACD8B6B-1B18-D44F-9A2A-34B2B0F0707A}" type="pres">
      <dgm:prSet presAssocID="{3A182000-0915-2642-9049-3DD1B8EA7ED9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113D4956-23D1-6543-B814-95088F58555D}" type="pres">
      <dgm:prSet presAssocID="{F7DA3753-1D77-2A44-A413-822718C3AE90}" presName="spacer" presStyleCnt="0"/>
      <dgm:spPr/>
    </dgm:pt>
    <dgm:pt modelId="{5ABC350D-BCD0-9447-A7C3-4B1DA472D452}" type="pres">
      <dgm:prSet presAssocID="{F3D32280-5065-45CE-B624-F2A9E856F3F8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84B923FA-D155-784E-9E00-9D8BABA82B48}" type="pres">
      <dgm:prSet presAssocID="{AC992239-22A0-41D0-A31A-52D041562F86}" presName="spacer" presStyleCnt="0"/>
      <dgm:spPr/>
    </dgm:pt>
    <dgm:pt modelId="{67F6715F-CF8D-1A4E-A664-3B9C649132A4}" type="pres">
      <dgm:prSet presAssocID="{C3178C42-849B-4C1B-8406-5C22487A7506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157439F0-DC31-5646-B0DB-56724885083F}" type="pres">
      <dgm:prSet presAssocID="{DCF61326-2E8C-4A48-BA14-FF41C4AAA445}" presName="spacer" presStyleCnt="0"/>
      <dgm:spPr/>
    </dgm:pt>
    <dgm:pt modelId="{D7875741-FC1A-7F4A-AA53-E6A2B218819F}" type="pres">
      <dgm:prSet presAssocID="{1DD84DA3-DB13-4586-99B1-BF062374BDF0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2E94409-1FA4-FC48-BA8D-B1AB2D563B42}" type="pres">
      <dgm:prSet presAssocID="{5978DFDD-DAC8-4421-8440-B7A2F90187DA}" presName="spacer" presStyleCnt="0"/>
      <dgm:spPr/>
    </dgm:pt>
    <dgm:pt modelId="{ABF75A60-8186-C146-A08F-198C3F1AFA09}" type="pres">
      <dgm:prSet presAssocID="{38FF47DF-68E1-4D0F-A5ED-F31AC77FD8DF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31B8D1A6-05C3-E742-A5EE-1D0D3AFF65FB}" type="pres">
      <dgm:prSet presAssocID="{C1A4A9C0-99FA-4741-AC21-5F23B7B60A40}" presName="spacer" presStyleCnt="0"/>
      <dgm:spPr/>
    </dgm:pt>
    <dgm:pt modelId="{65823149-6FD3-E440-AE75-7E3C8165DF42}" type="pres">
      <dgm:prSet presAssocID="{4C6361F2-05C9-450F-9600-30157EC7DA5F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776AD0B4-CE11-074A-B9F4-D283E574AC5A}" type="pres">
      <dgm:prSet presAssocID="{EE80B882-D61A-418D-B4F4-892B2A2EA8DC}" presName="spacer" presStyleCnt="0"/>
      <dgm:spPr/>
    </dgm:pt>
    <dgm:pt modelId="{2CBF75A1-8424-074D-A447-14B61295970F}" type="pres">
      <dgm:prSet presAssocID="{12169B1A-D0F6-D541-92DA-E544EF9243E0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4B036F0A-9E0D-694C-A94B-98A62C03B3F0}" type="presOf" srcId="{3A182000-0915-2642-9049-3DD1B8EA7ED9}" destId="{BACD8B6B-1B18-D44F-9A2A-34B2B0F0707A}" srcOrd="0" destOrd="0" presId="urn:microsoft.com/office/officeart/2005/8/layout/vList2"/>
    <dgm:cxn modelId="{F15E0115-2ECE-42CD-BEEA-B96CC635C038}" srcId="{253FC7F9-62CF-40F3-B983-FDE6D17611E3}" destId="{1DD84DA3-DB13-4586-99B1-BF062374BDF0}" srcOrd="6" destOrd="0" parTransId="{FA5A9E83-3043-4116-AE9F-E01F470569DB}" sibTransId="{5978DFDD-DAC8-4421-8440-B7A2F90187DA}"/>
    <dgm:cxn modelId="{879B7616-9971-AC44-8995-1D0836980E0C}" srcId="{253FC7F9-62CF-40F3-B983-FDE6D17611E3}" destId="{4DE3C193-B2BD-CD43-BE02-9ABB2D5D3DB7}" srcOrd="1" destOrd="0" parTransId="{47E5C784-CE93-1C41-9CB9-6CAA6950F36B}" sibTransId="{BC5EE586-4E9B-C042-A0FC-09F3C78B8251}"/>
    <dgm:cxn modelId="{8A4C1235-D570-1141-B75F-5D1A29ADF95F}" type="presOf" srcId="{4DE3C193-B2BD-CD43-BE02-9ABB2D5D3DB7}" destId="{7CBA4826-825C-8D41-A4EB-4CB96182440B}" srcOrd="0" destOrd="0" presId="urn:microsoft.com/office/officeart/2005/8/layout/vList2"/>
    <dgm:cxn modelId="{68A2453D-E46C-814A-9B0F-38ADE6F4250F}" type="presOf" srcId="{1DD84DA3-DB13-4586-99B1-BF062374BDF0}" destId="{D7875741-FC1A-7F4A-AA53-E6A2B218819F}" srcOrd="0" destOrd="0" presId="urn:microsoft.com/office/officeart/2005/8/layout/vList2"/>
    <dgm:cxn modelId="{80B34D47-D690-9B43-A2C2-75CAC12B92EF}" srcId="{253FC7F9-62CF-40F3-B983-FDE6D17611E3}" destId="{629A3668-FF38-014A-A6BE-27776B2925C2}" srcOrd="2" destOrd="0" parTransId="{97E692A0-A454-A94A-B481-5FF4436C9C1A}" sibTransId="{D9E885BE-2645-8447-AD9E-625AFCC7106B}"/>
    <dgm:cxn modelId="{39634C55-F3ED-458A-885A-3E2B02B08E0D}" srcId="{253FC7F9-62CF-40F3-B983-FDE6D17611E3}" destId="{C3178C42-849B-4C1B-8406-5C22487A7506}" srcOrd="5" destOrd="0" parTransId="{170A3A7A-873D-4EA2-A7F6-DDF0170272EE}" sibTransId="{DCF61326-2E8C-4A48-BA14-FF41C4AAA445}"/>
    <dgm:cxn modelId="{F7DCCD57-7F16-554D-A97D-EA6D2D463766}" type="presOf" srcId="{253FC7F9-62CF-40F3-B983-FDE6D17611E3}" destId="{E1CB2FC4-9B2C-D140-99EA-5282B65D2D47}" srcOrd="0" destOrd="0" presId="urn:microsoft.com/office/officeart/2005/8/layout/vList2"/>
    <dgm:cxn modelId="{8B466964-A1A1-BA43-86CD-29E41217A45E}" type="presOf" srcId="{38FF47DF-68E1-4D0F-A5ED-F31AC77FD8DF}" destId="{ABF75A60-8186-C146-A08F-198C3F1AFA09}" srcOrd="0" destOrd="0" presId="urn:microsoft.com/office/officeart/2005/8/layout/vList2"/>
    <dgm:cxn modelId="{AC58C267-12F1-2042-8C0F-C3C144FE5B58}" srcId="{253FC7F9-62CF-40F3-B983-FDE6D17611E3}" destId="{3A182000-0915-2642-9049-3DD1B8EA7ED9}" srcOrd="3" destOrd="0" parTransId="{833BE520-E0B6-6D45-9383-700EC047A2F3}" sibTransId="{F7DA3753-1D77-2A44-A413-822718C3AE90}"/>
    <dgm:cxn modelId="{B7FC3C80-089C-104E-A6EA-6E6B30401ED2}" srcId="{253FC7F9-62CF-40F3-B983-FDE6D17611E3}" destId="{12169B1A-D0F6-D541-92DA-E544EF9243E0}" srcOrd="9" destOrd="0" parTransId="{A4D1E2E5-0136-6A44-9759-C458A5E6D6A2}" sibTransId="{EE01A6E3-AA7B-6242-B937-5133CCA51D22}"/>
    <dgm:cxn modelId="{83106486-B207-4390-B31F-4EEBE5298BE8}" srcId="{253FC7F9-62CF-40F3-B983-FDE6D17611E3}" destId="{F3D32280-5065-45CE-B624-F2A9E856F3F8}" srcOrd="4" destOrd="0" parTransId="{EF3CEF5F-EA5F-4699-906A-338563630809}" sibTransId="{AC992239-22A0-41D0-A31A-52D041562F86}"/>
    <dgm:cxn modelId="{7F966F94-DF70-43F5-87A0-BF7118D3E471}" srcId="{253FC7F9-62CF-40F3-B983-FDE6D17611E3}" destId="{38FF47DF-68E1-4D0F-A5ED-F31AC77FD8DF}" srcOrd="7" destOrd="0" parTransId="{6A63A50F-71C7-44B9-9921-A3B49939CEA0}" sibTransId="{C1A4A9C0-99FA-4741-AC21-5F23B7B60A40}"/>
    <dgm:cxn modelId="{2054129D-172E-9141-8CB3-0B8E40DD946E}" type="presOf" srcId="{12169B1A-D0F6-D541-92DA-E544EF9243E0}" destId="{2CBF75A1-8424-074D-A447-14B61295970F}" srcOrd="0" destOrd="0" presId="urn:microsoft.com/office/officeart/2005/8/layout/vList2"/>
    <dgm:cxn modelId="{EBC3C0AC-0035-4957-A945-69DE40D29820}" srcId="{253FC7F9-62CF-40F3-B983-FDE6D17611E3}" destId="{4C6361F2-05C9-450F-9600-30157EC7DA5F}" srcOrd="8" destOrd="0" parTransId="{8FA624D1-4988-455F-AF27-D56CCD0CCDD0}" sibTransId="{EE80B882-D61A-418D-B4F4-892B2A2EA8DC}"/>
    <dgm:cxn modelId="{09DE19C6-184B-F24E-8CC8-EB327E5AE993}" type="presOf" srcId="{4C6361F2-05C9-450F-9600-30157EC7DA5F}" destId="{65823149-6FD3-E440-AE75-7E3C8165DF42}" srcOrd="0" destOrd="0" presId="urn:microsoft.com/office/officeart/2005/8/layout/vList2"/>
    <dgm:cxn modelId="{92B04DD0-0666-F242-9672-8FF843DFFA3F}" type="presOf" srcId="{F3D32280-5065-45CE-B624-F2A9E856F3F8}" destId="{5ABC350D-BCD0-9447-A7C3-4B1DA472D452}" srcOrd="0" destOrd="0" presId="urn:microsoft.com/office/officeart/2005/8/layout/vList2"/>
    <dgm:cxn modelId="{B7D70FD8-6D94-BE41-A4FA-89697E37407E}" type="presOf" srcId="{C3178C42-849B-4C1B-8406-5C22487A7506}" destId="{67F6715F-CF8D-1A4E-A664-3B9C649132A4}" srcOrd="0" destOrd="0" presId="urn:microsoft.com/office/officeart/2005/8/layout/vList2"/>
    <dgm:cxn modelId="{4ACF5AD9-7BE0-E24A-9DCA-367000621C9D}" type="presOf" srcId="{C0768B56-382B-2045-98AD-74AAC3ECA2D4}" destId="{300C97A6-B84F-444E-BDC9-2951AD8B22CE}" srcOrd="0" destOrd="0" presId="urn:microsoft.com/office/officeart/2005/8/layout/vList2"/>
    <dgm:cxn modelId="{B9EAEFDB-AE94-FC46-B19F-C51D9EB7FB52}" srcId="{253FC7F9-62CF-40F3-B983-FDE6D17611E3}" destId="{C0768B56-382B-2045-98AD-74AAC3ECA2D4}" srcOrd="0" destOrd="0" parTransId="{932DD066-485C-5C41-BA46-C2B218962987}" sibTransId="{BC7EA373-9D66-BA42-81CA-A88E7C8A31E5}"/>
    <dgm:cxn modelId="{17863EE4-5686-CF46-9EF6-F68B039E1E54}" type="presOf" srcId="{629A3668-FF38-014A-A6BE-27776B2925C2}" destId="{E1FDC59C-D3B9-7940-A8F0-5AD12F0B8D64}" srcOrd="0" destOrd="0" presId="urn:microsoft.com/office/officeart/2005/8/layout/vList2"/>
    <dgm:cxn modelId="{628337F8-6AF9-1343-8061-2AF281E3E540}" type="presParOf" srcId="{E1CB2FC4-9B2C-D140-99EA-5282B65D2D47}" destId="{300C97A6-B84F-444E-BDC9-2951AD8B22CE}" srcOrd="0" destOrd="0" presId="urn:microsoft.com/office/officeart/2005/8/layout/vList2"/>
    <dgm:cxn modelId="{8F00F5A2-7747-074F-A53F-3BF7FE670152}" type="presParOf" srcId="{E1CB2FC4-9B2C-D140-99EA-5282B65D2D47}" destId="{770234E3-54D7-A343-A81C-4C88FDD3DDBA}" srcOrd="1" destOrd="0" presId="urn:microsoft.com/office/officeart/2005/8/layout/vList2"/>
    <dgm:cxn modelId="{0221AC19-FEEF-B94D-B99B-1C31BFC3CF4D}" type="presParOf" srcId="{E1CB2FC4-9B2C-D140-99EA-5282B65D2D47}" destId="{7CBA4826-825C-8D41-A4EB-4CB96182440B}" srcOrd="2" destOrd="0" presId="urn:microsoft.com/office/officeart/2005/8/layout/vList2"/>
    <dgm:cxn modelId="{3D9CF95E-CB28-584B-8CBA-F091AF1E0ED1}" type="presParOf" srcId="{E1CB2FC4-9B2C-D140-99EA-5282B65D2D47}" destId="{CA883BD1-60C8-A046-AE9E-15A8985F0EAD}" srcOrd="3" destOrd="0" presId="urn:microsoft.com/office/officeart/2005/8/layout/vList2"/>
    <dgm:cxn modelId="{D8FEF1E1-CBA4-BB46-BB68-03ADA2A14830}" type="presParOf" srcId="{E1CB2FC4-9B2C-D140-99EA-5282B65D2D47}" destId="{E1FDC59C-D3B9-7940-A8F0-5AD12F0B8D64}" srcOrd="4" destOrd="0" presId="urn:microsoft.com/office/officeart/2005/8/layout/vList2"/>
    <dgm:cxn modelId="{6E6E6FF9-3BD1-4B4C-B8E9-C5B73416D2B5}" type="presParOf" srcId="{E1CB2FC4-9B2C-D140-99EA-5282B65D2D47}" destId="{EEA72A91-65B2-D74D-8507-4987A13580A8}" srcOrd="5" destOrd="0" presId="urn:microsoft.com/office/officeart/2005/8/layout/vList2"/>
    <dgm:cxn modelId="{90D37E13-001A-D548-8048-8B0EFF3840D3}" type="presParOf" srcId="{E1CB2FC4-9B2C-D140-99EA-5282B65D2D47}" destId="{BACD8B6B-1B18-D44F-9A2A-34B2B0F0707A}" srcOrd="6" destOrd="0" presId="urn:microsoft.com/office/officeart/2005/8/layout/vList2"/>
    <dgm:cxn modelId="{3703B86A-3681-F24F-8F84-19B57E677F37}" type="presParOf" srcId="{E1CB2FC4-9B2C-D140-99EA-5282B65D2D47}" destId="{113D4956-23D1-6543-B814-95088F58555D}" srcOrd="7" destOrd="0" presId="urn:microsoft.com/office/officeart/2005/8/layout/vList2"/>
    <dgm:cxn modelId="{4ECF2912-F7C9-C64E-8042-1848BBFF1B45}" type="presParOf" srcId="{E1CB2FC4-9B2C-D140-99EA-5282B65D2D47}" destId="{5ABC350D-BCD0-9447-A7C3-4B1DA472D452}" srcOrd="8" destOrd="0" presId="urn:microsoft.com/office/officeart/2005/8/layout/vList2"/>
    <dgm:cxn modelId="{39906B1F-32F8-C14C-BDAE-158ABF5046C7}" type="presParOf" srcId="{E1CB2FC4-9B2C-D140-99EA-5282B65D2D47}" destId="{84B923FA-D155-784E-9E00-9D8BABA82B48}" srcOrd="9" destOrd="0" presId="urn:microsoft.com/office/officeart/2005/8/layout/vList2"/>
    <dgm:cxn modelId="{A042D513-0E5B-2743-BA74-CE370CD6FC2F}" type="presParOf" srcId="{E1CB2FC4-9B2C-D140-99EA-5282B65D2D47}" destId="{67F6715F-CF8D-1A4E-A664-3B9C649132A4}" srcOrd="10" destOrd="0" presId="urn:microsoft.com/office/officeart/2005/8/layout/vList2"/>
    <dgm:cxn modelId="{CE02C79E-CED6-D24B-90E0-2CC33CEFA6B0}" type="presParOf" srcId="{E1CB2FC4-9B2C-D140-99EA-5282B65D2D47}" destId="{157439F0-DC31-5646-B0DB-56724885083F}" srcOrd="11" destOrd="0" presId="urn:microsoft.com/office/officeart/2005/8/layout/vList2"/>
    <dgm:cxn modelId="{47AB8C1D-DCEE-1F43-BD38-B31D0D9F7AA4}" type="presParOf" srcId="{E1CB2FC4-9B2C-D140-99EA-5282B65D2D47}" destId="{D7875741-FC1A-7F4A-AA53-E6A2B218819F}" srcOrd="12" destOrd="0" presId="urn:microsoft.com/office/officeart/2005/8/layout/vList2"/>
    <dgm:cxn modelId="{219775A3-4848-904A-9290-0E8E644972FE}" type="presParOf" srcId="{E1CB2FC4-9B2C-D140-99EA-5282B65D2D47}" destId="{42E94409-1FA4-FC48-BA8D-B1AB2D563B42}" srcOrd="13" destOrd="0" presId="urn:microsoft.com/office/officeart/2005/8/layout/vList2"/>
    <dgm:cxn modelId="{D4C8AD5A-C4FC-7F4A-AB34-791E4FABF242}" type="presParOf" srcId="{E1CB2FC4-9B2C-D140-99EA-5282B65D2D47}" destId="{ABF75A60-8186-C146-A08F-198C3F1AFA09}" srcOrd="14" destOrd="0" presId="urn:microsoft.com/office/officeart/2005/8/layout/vList2"/>
    <dgm:cxn modelId="{DFE4DB71-A5DA-7045-893B-375C1ECD5379}" type="presParOf" srcId="{E1CB2FC4-9B2C-D140-99EA-5282B65D2D47}" destId="{31B8D1A6-05C3-E742-A5EE-1D0D3AFF65FB}" srcOrd="15" destOrd="0" presId="urn:microsoft.com/office/officeart/2005/8/layout/vList2"/>
    <dgm:cxn modelId="{B34333CE-8207-7B41-A2B0-03D5389D30BD}" type="presParOf" srcId="{E1CB2FC4-9B2C-D140-99EA-5282B65D2D47}" destId="{65823149-6FD3-E440-AE75-7E3C8165DF42}" srcOrd="16" destOrd="0" presId="urn:microsoft.com/office/officeart/2005/8/layout/vList2"/>
    <dgm:cxn modelId="{70EFDFA3-BF50-024C-941E-398C34809725}" type="presParOf" srcId="{E1CB2FC4-9B2C-D140-99EA-5282B65D2D47}" destId="{776AD0B4-CE11-074A-B9F4-D283E574AC5A}" srcOrd="17" destOrd="0" presId="urn:microsoft.com/office/officeart/2005/8/layout/vList2"/>
    <dgm:cxn modelId="{FA93577D-559B-954B-A262-124F595E5CE4}" type="presParOf" srcId="{E1CB2FC4-9B2C-D140-99EA-5282B65D2D47}" destId="{2CBF75A1-8424-074D-A447-14B61295970F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253FC7F9-62CF-40F3-B983-FDE6D17611E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178C42-849B-4C1B-8406-5C22487A7506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Increase child physical aggression, which may come from discipline strategies.</a:t>
          </a:r>
        </a:p>
      </dgm:t>
    </dgm:pt>
    <dgm:pt modelId="{170A3A7A-873D-4EA2-A7F6-DDF0170272EE}" type="parTrans" cxnId="{39634C55-F3ED-458A-885A-3E2B02B08E0D}">
      <dgm:prSet/>
      <dgm:spPr/>
      <dgm:t>
        <a:bodyPr/>
        <a:lstStyle/>
        <a:p>
          <a:endParaRPr lang="en-US"/>
        </a:p>
      </dgm:t>
    </dgm:pt>
    <dgm:pt modelId="{DCF61326-2E8C-4A48-BA14-FF41C4AAA445}" type="sibTrans" cxnId="{39634C55-F3ED-458A-885A-3E2B02B08E0D}">
      <dgm:prSet/>
      <dgm:spPr/>
      <dgm:t>
        <a:bodyPr/>
        <a:lstStyle/>
        <a:p>
          <a:endParaRPr lang="en-US"/>
        </a:p>
      </dgm:t>
    </dgm:pt>
    <dgm:pt modelId="{1DD84DA3-DB13-4586-99B1-BF062374BDF0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Early adoption of high-risk behaviors</a:t>
          </a:r>
        </a:p>
      </dgm:t>
    </dgm:pt>
    <dgm:pt modelId="{FA5A9E83-3043-4116-AE9F-E01F470569DB}" type="parTrans" cxnId="{F15E0115-2ECE-42CD-BEEA-B96CC635C038}">
      <dgm:prSet/>
      <dgm:spPr/>
      <dgm:t>
        <a:bodyPr/>
        <a:lstStyle/>
        <a:p>
          <a:endParaRPr lang="en-US"/>
        </a:p>
      </dgm:t>
    </dgm:pt>
    <dgm:pt modelId="{5978DFDD-DAC8-4421-8440-B7A2F90187DA}" type="sibTrans" cxnId="{F15E0115-2ECE-42CD-BEEA-B96CC635C038}">
      <dgm:prSet/>
      <dgm:spPr/>
      <dgm:t>
        <a:bodyPr/>
        <a:lstStyle/>
        <a:p>
          <a:endParaRPr lang="en-US"/>
        </a:p>
      </dgm:t>
    </dgm:pt>
    <dgm:pt modelId="{38FF47DF-68E1-4D0F-A5ED-F31AC77FD8DF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Poor school performance</a:t>
          </a:r>
        </a:p>
      </dgm:t>
    </dgm:pt>
    <dgm:pt modelId="{6A63A50F-71C7-44B9-9921-A3B49939CEA0}" type="parTrans" cxnId="{7F966F94-DF70-43F5-87A0-BF7118D3E471}">
      <dgm:prSet/>
      <dgm:spPr/>
      <dgm:t>
        <a:bodyPr/>
        <a:lstStyle/>
        <a:p>
          <a:endParaRPr lang="en-US"/>
        </a:p>
      </dgm:t>
    </dgm:pt>
    <dgm:pt modelId="{C1A4A9C0-99FA-4741-AC21-5F23B7B60A40}" type="sibTrans" cxnId="{7F966F94-DF70-43F5-87A0-BF7118D3E471}">
      <dgm:prSet/>
      <dgm:spPr/>
      <dgm:t>
        <a:bodyPr/>
        <a:lstStyle/>
        <a:p>
          <a:endParaRPr lang="en-US"/>
        </a:p>
      </dgm:t>
    </dgm:pt>
    <dgm:pt modelId="{F3D32280-5065-45CE-B624-F2A9E856F3F8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2.1x increased odds of ADHD (3.1x mothers; 1.3x fathers)</a:t>
          </a:r>
        </a:p>
      </dgm:t>
    </dgm:pt>
    <dgm:pt modelId="{EF3CEF5F-EA5F-4699-906A-338563630809}" type="parTrans" cxnId="{83106486-B207-4390-B31F-4EEBE5298BE8}">
      <dgm:prSet/>
      <dgm:spPr/>
      <dgm:t>
        <a:bodyPr/>
        <a:lstStyle/>
        <a:p>
          <a:endParaRPr lang="en-US"/>
        </a:p>
      </dgm:t>
    </dgm:pt>
    <dgm:pt modelId="{AC992239-22A0-41D0-A31A-52D041562F86}" type="sibTrans" cxnId="{83106486-B207-4390-B31F-4EEBE5298BE8}">
      <dgm:prSet/>
      <dgm:spPr/>
      <dgm:t>
        <a:bodyPr/>
        <a:lstStyle/>
        <a:p>
          <a:endParaRPr lang="en-US"/>
        </a:p>
      </dgm:t>
    </dgm:pt>
    <dgm:pt modelId="{4C6361F2-05C9-450F-9600-30157EC7DA5F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Worse scores on standardized tests</a:t>
          </a:r>
        </a:p>
      </dgm:t>
    </dgm:pt>
    <dgm:pt modelId="{8FA624D1-4988-455F-AF27-D56CCD0CCDD0}" type="parTrans" cxnId="{EBC3C0AC-0035-4957-A945-69DE40D29820}">
      <dgm:prSet/>
      <dgm:spPr/>
      <dgm:t>
        <a:bodyPr/>
        <a:lstStyle/>
        <a:p>
          <a:endParaRPr lang="en-US"/>
        </a:p>
      </dgm:t>
    </dgm:pt>
    <dgm:pt modelId="{EE80B882-D61A-418D-B4F4-892B2A2EA8DC}" type="sibTrans" cxnId="{EBC3C0AC-0035-4957-A945-69DE40D29820}">
      <dgm:prSet/>
      <dgm:spPr/>
      <dgm:t>
        <a:bodyPr/>
        <a:lstStyle/>
        <a:p>
          <a:endParaRPr lang="en-US"/>
        </a:p>
      </dgm:t>
    </dgm:pt>
    <dgm:pt modelId="{C0768B56-382B-2045-98AD-74AAC3ECA2D4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Behavioral Problem Index (BPI) - 2.8 points higher</a:t>
          </a:r>
        </a:p>
      </dgm:t>
    </dgm:pt>
    <dgm:pt modelId="{932DD066-485C-5C41-BA46-C2B218962987}" type="parTrans" cxnId="{B9EAEFDB-AE94-FC46-B19F-C51D9EB7FB52}">
      <dgm:prSet/>
      <dgm:spPr/>
      <dgm:t>
        <a:bodyPr/>
        <a:lstStyle/>
        <a:p>
          <a:endParaRPr lang="en-US"/>
        </a:p>
      </dgm:t>
    </dgm:pt>
    <dgm:pt modelId="{BC7EA373-9D66-BA42-81CA-A88E7C8A31E5}" type="sibTrans" cxnId="{B9EAEFDB-AE94-FC46-B19F-C51D9EB7FB52}">
      <dgm:prSet/>
      <dgm:spPr/>
      <dgm:t>
        <a:bodyPr/>
        <a:lstStyle/>
        <a:p>
          <a:endParaRPr lang="en-US"/>
        </a:p>
      </dgm:t>
    </dgm:pt>
    <dgm:pt modelId="{4DE3C193-B2BD-CD43-BE02-9ABB2D5D3DB7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Decrease in positive behaviors</a:t>
          </a:r>
        </a:p>
      </dgm:t>
    </dgm:pt>
    <dgm:pt modelId="{47E5C784-CE93-1C41-9CB9-6CAA6950F36B}" type="parTrans" cxnId="{879B7616-9971-AC44-8995-1D0836980E0C}">
      <dgm:prSet/>
      <dgm:spPr/>
      <dgm:t>
        <a:bodyPr/>
        <a:lstStyle/>
        <a:p>
          <a:endParaRPr lang="en-US"/>
        </a:p>
      </dgm:t>
    </dgm:pt>
    <dgm:pt modelId="{BC5EE586-4E9B-C042-A0FC-09F3C78B8251}" type="sibTrans" cxnId="{879B7616-9971-AC44-8995-1D0836980E0C}">
      <dgm:prSet/>
      <dgm:spPr/>
      <dgm:t>
        <a:bodyPr/>
        <a:lstStyle/>
        <a:p>
          <a:endParaRPr lang="en-US"/>
        </a:p>
      </dgm:t>
    </dgm:pt>
    <dgm:pt modelId="{629A3668-FF38-014A-A6BE-27776B2925C2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Increase in internalizing behaviors</a:t>
          </a:r>
        </a:p>
      </dgm:t>
    </dgm:pt>
    <dgm:pt modelId="{97E692A0-A454-A94A-B481-5FF4436C9C1A}" type="parTrans" cxnId="{80B34D47-D690-9B43-A2C2-75CAC12B92EF}">
      <dgm:prSet/>
      <dgm:spPr/>
      <dgm:t>
        <a:bodyPr/>
        <a:lstStyle/>
        <a:p>
          <a:endParaRPr lang="en-US"/>
        </a:p>
      </dgm:t>
    </dgm:pt>
    <dgm:pt modelId="{D9E885BE-2645-8447-AD9E-625AFCC7106B}" type="sibTrans" cxnId="{80B34D47-D690-9B43-A2C2-75CAC12B92EF}">
      <dgm:prSet/>
      <dgm:spPr/>
      <dgm:t>
        <a:bodyPr/>
        <a:lstStyle/>
        <a:p>
          <a:endParaRPr lang="en-US"/>
        </a:p>
      </dgm:t>
    </dgm:pt>
    <dgm:pt modelId="{3A182000-0915-2642-9049-3DD1B8EA7ED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Increase in externalizing behaviors</a:t>
          </a:r>
        </a:p>
      </dgm:t>
    </dgm:pt>
    <dgm:pt modelId="{833BE520-E0B6-6D45-9383-700EC047A2F3}" type="parTrans" cxnId="{AC58C267-12F1-2042-8C0F-C3C144FE5B58}">
      <dgm:prSet/>
      <dgm:spPr/>
      <dgm:t>
        <a:bodyPr/>
        <a:lstStyle/>
        <a:p>
          <a:endParaRPr lang="en-US"/>
        </a:p>
      </dgm:t>
    </dgm:pt>
    <dgm:pt modelId="{F7DA3753-1D77-2A44-A413-822718C3AE90}" type="sibTrans" cxnId="{AC58C267-12F1-2042-8C0F-C3C144FE5B58}">
      <dgm:prSet/>
      <dgm:spPr/>
      <dgm:t>
        <a:bodyPr/>
        <a:lstStyle/>
        <a:p>
          <a:endParaRPr lang="en-US"/>
        </a:p>
      </dgm:t>
    </dgm:pt>
    <dgm:pt modelId="{12169B1A-D0F6-D541-92DA-E544EF9243E0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Could be due to dysregulation of stress response system due to their own ACEs</a:t>
          </a:r>
        </a:p>
      </dgm:t>
    </dgm:pt>
    <dgm:pt modelId="{A4D1E2E5-0136-6A44-9759-C458A5E6D6A2}" type="parTrans" cxnId="{B7FC3C80-089C-104E-A6EA-6E6B30401ED2}">
      <dgm:prSet/>
      <dgm:spPr/>
      <dgm:t>
        <a:bodyPr/>
        <a:lstStyle/>
        <a:p>
          <a:endParaRPr lang="en-US"/>
        </a:p>
      </dgm:t>
    </dgm:pt>
    <dgm:pt modelId="{EE01A6E3-AA7B-6242-B937-5133CCA51D22}" type="sibTrans" cxnId="{B7FC3C80-089C-104E-A6EA-6E6B30401ED2}">
      <dgm:prSet/>
      <dgm:spPr/>
      <dgm:t>
        <a:bodyPr/>
        <a:lstStyle/>
        <a:p>
          <a:endParaRPr lang="en-US"/>
        </a:p>
      </dgm:t>
    </dgm:pt>
    <dgm:pt modelId="{E1CB2FC4-9B2C-D140-99EA-5282B65D2D47}" type="pres">
      <dgm:prSet presAssocID="{253FC7F9-62CF-40F3-B983-FDE6D17611E3}" presName="linear" presStyleCnt="0">
        <dgm:presLayoutVars>
          <dgm:animLvl val="lvl"/>
          <dgm:resizeHandles val="exact"/>
        </dgm:presLayoutVars>
      </dgm:prSet>
      <dgm:spPr/>
    </dgm:pt>
    <dgm:pt modelId="{300C97A6-B84F-444E-BDC9-2951AD8B22CE}" type="pres">
      <dgm:prSet presAssocID="{C0768B56-382B-2045-98AD-74AAC3ECA2D4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770234E3-54D7-A343-A81C-4C88FDD3DDBA}" type="pres">
      <dgm:prSet presAssocID="{BC7EA373-9D66-BA42-81CA-A88E7C8A31E5}" presName="spacer" presStyleCnt="0"/>
      <dgm:spPr/>
    </dgm:pt>
    <dgm:pt modelId="{7CBA4826-825C-8D41-A4EB-4CB96182440B}" type="pres">
      <dgm:prSet presAssocID="{4DE3C193-B2BD-CD43-BE02-9ABB2D5D3DB7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CA883BD1-60C8-A046-AE9E-15A8985F0EAD}" type="pres">
      <dgm:prSet presAssocID="{BC5EE586-4E9B-C042-A0FC-09F3C78B8251}" presName="spacer" presStyleCnt="0"/>
      <dgm:spPr/>
    </dgm:pt>
    <dgm:pt modelId="{E1FDC59C-D3B9-7940-A8F0-5AD12F0B8D64}" type="pres">
      <dgm:prSet presAssocID="{629A3668-FF38-014A-A6BE-27776B2925C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EA72A91-65B2-D74D-8507-4987A13580A8}" type="pres">
      <dgm:prSet presAssocID="{D9E885BE-2645-8447-AD9E-625AFCC7106B}" presName="spacer" presStyleCnt="0"/>
      <dgm:spPr/>
    </dgm:pt>
    <dgm:pt modelId="{BACD8B6B-1B18-D44F-9A2A-34B2B0F0707A}" type="pres">
      <dgm:prSet presAssocID="{3A182000-0915-2642-9049-3DD1B8EA7ED9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113D4956-23D1-6543-B814-95088F58555D}" type="pres">
      <dgm:prSet presAssocID="{F7DA3753-1D77-2A44-A413-822718C3AE90}" presName="spacer" presStyleCnt="0"/>
      <dgm:spPr/>
    </dgm:pt>
    <dgm:pt modelId="{5ABC350D-BCD0-9447-A7C3-4B1DA472D452}" type="pres">
      <dgm:prSet presAssocID="{F3D32280-5065-45CE-B624-F2A9E856F3F8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84B923FA-D155-784E-9E00-9D8BABA82B48}" type="pres">
      <dgm:prSet presAssocID="{AC992239-22A0-41D0-A31A-52D041562F86}" presName="spacer" presStyleCnt="0"/>
      <dgm:spPr/>
    </dgm:pt>
    <dgm:pt modelId="{67F6715F-CF8D-1A4E-A664-3B9C649132A4}" type="pres">
      <dgm:prSet presAssocID="{C3178C42-849B-4C1B-8406-5C22487A7506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157439F0-DC31-5646-B0DB-56724885083F}" type="pres">
      <dgm:prSet presAssocID="{DCF61326-2E8C-4A48-BA14-FF41C4AAA445}" presName="spacer" presStyleCnt="0"/>
      <dgm:spPr/>
    </dgm:pt>
    <dgm:pt modelId="{D7875741-FC1A-7F4A-AA53-E6A2B218819F}" type="pres">
      <dgm:prSet presAssocID="{1DD84DA3-DB13-4586-99B1-BF062374BDF0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2E94409-1FA4-FC48-BA8D-B1AB2D563B42}" type="pres">
      <dgm:prSet presAssocID="{5978DFDD-DAC8-4421-8440-B7A2F90187DA}" presName="spacer" presStyleCnt="0"/>
      <dgm:spPr/>
    </dgm:pt>
    <dgm:pt modelId="{ABF75A60-8186-C146-A08F-198C3F1AFA09}" type="pres">
      <dgm:prSet presAssocID="{38FF47DF-68E1-4D0F-A5ED-F31AC77FD8DF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31B8D1A6-05C3-E742-A5EE-1D0D3AFF65FB}" type="pres">
      <dgm:prSet presAssocID="{C1A4A9C0-99FA-4741-AC21-5F23B7B60A40}" presName="spacer" presStyleCnt="0"/>
      <dgm:spPr/>
    </dgm:pt>
    <dgm:pt modelId="{65823149-6FD3-E440-AE75-7E3C8165DF42}" type="pres">
      <dgm:prSet presAssocID="{4C6361F2-05C9-450F-9600-30157EC7DA5F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776AD0B4-CE11-074A-B9F4-D283E574AC5A}" type="pres">
      <dgm:prSet presAssocID="{EE80B882-D61A-418D-B4F4-892B2A2EA8DC}" presName="spacer" presStyleCnt="0"/>
      <dgm:spPr/>
    </dgm:pt>
    <dgm:pt modelId="{2CBF75A1-8424-074D-A447-14B61295970F}" type="pres">
      <dgm:prSet presAssocID="{12169B1A-D0F6-D541-92DA-E544EF9243E0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4B036F0A-9E0D-694C-A94B-98A62C03B3F0}" type="presOf" srcId="{3A182000-0915-2642-9049-3DD1B8EA7ED9}" destId="{BACD8B6B-1B18-D44F-9A2A-34B2B0F0707A}" srcOrd="0" destOrd="0" presId="urn:microsoft.com/office/officeart/2005/8/layout/vList2"/>
    <dgm:cxn modelId="{F15E0115-2ECE-42CD-BEEA-B96CC635C038}" srcId="{253FC7F9-62CF-40F3-B983-FDE6D17611E3}" destId="{1DD84DA3-DB13-4586-99B1-BF062374BDF0}" srcOrd="6" destOrd="0" parTransId="{FA5A9E83-3043-4116-AE9F-E01F470569DB}" sibTransId="{5978DFDD-DAC8-4421-8440-B7A2F90187DA}"/>
    <dgm:cxn modelId="{879B7616-9971-AC44-8995-1D0836980E0C}" srcId="{253FC7F9-62CF-40F3-B983-FDE6D17611E3}" destId="{4DE3C193-B2BD-CD43-BE02-9ABB2D5D3DB7}" srcOrd="1" destOrd="0" parTransId="{47E5C784-CE93-1C41-9CB9-6CAA6950F36B}" sibTransId="{BC5EE586-4E9B-C042-A0FC-09F3C78B8251}"/>
    <dgm:cxn modelId="{8A4C1235-D570-1141-B75F-5D1A29ADF95F}" type="presOf" srcId="{4DE3C193-B2BD-CD43-BE02-9ABB2D5D3DB7}" destId="{7CBA4826-825C-8D41-A4EB-4CB96182440B}" srcOrd="0" destOrd="0" presId="urn:microsoft.com/office/officeart/2005/8/layout/vList2"/>
    <dgm:cxn modelId="{68A2453D-E46C-814A-9B0F-38ADE6F4250F}" type="presOf" srcId="{1DD84DA3-DB13-4586-99B1-BF062374BDF0}" destId="{D7875741-FC1A-7F4A-AA53-E6A2B218819F}" srcOrd="0" destOrd="0" presId="urn:microsoft.com/office/officeart/2005/8/layout/vList2"/>
    <dgm:cxn modelId="{80B34D47-D690-9B43-A2C2-75CAC12B92EF}" srcId="{253FC7F9-62CF-40F3-B983-FDE6D17611E3}" destId="{629A3668-FF38-014A-A6BE-27776B2925C2}" srcOrd="2" destOrd="0" parTransId="{97E692A0-A454-A94A-B481-5FF4436C9C1A}" sibTransId="{D9E885BE-2645-8447-AD9E-625AFCC7106B}"/>
    <dgm:cxn modelId="{39634C55-F3ED-458A-885A-3E2B02B08E0D}" srcId="{253FC7F9-62CF-40F3-B983-FDE6D17611E3}" destId="{C3178C42-849B-4C1B-8406-5C22487A7506}" srcOrd="5" destOrd="0" parTransId="{170A3A7A-873D-4EA2-A7F6-DDF0170272EE}" sibTransId="{DCF61326-2E8C-4A48-BA14-FF41C4AAA445}"/>
    <dgm:cxn modelId="{F7DCCD57-7F16-554D-A97D-EA6D2D463766}" type="presOf" srcId="{253FC7F9-62CF-40F3-B983-FDE6D17611E3}" destId="{E1CB2FC4-9B2C-D140-99EA-5282B65D2D47}" srcOrd="0" destOrd="0" presId="urn:microsoft.com/office/officeart/2005/8/layout/vList2"/>
    <dgm:cxn modelId="{8B466964-A1A1-BA43-86CD-29E41217A45E}" type="presOf" srcId="{38FF47DF-68E1-4D0F-A5ED-F31AC77FD8DF}" destId="{ABF75A60-8186-C146-A08F-198C3F1AFA09}" srcOrd="0" destOrd="0" presId="urn:microsoft.com/office/officeart/2005/8/layout/vList2"/>
    <dgm:cxn modelId="{AC58C267-12F1-2042-8C0F-C3C144FE5B58}" srcId="{253FC7F9-62CF-40F3-B983-FDE6D17611E3}" destId="{3A182000-0915-2642-9049-3DD1B8EA7ED9}" srcOrd="3" destOrd="0" parTransId="{833BE520-E0B6-6D45-9383-700EC047A2F3}" sibTransId="{F7DA3753-1D77-2A44-A413-822718C3AE90}"/>
    <dgm:cxn modelId="{B7FC3C80-089C-104E-A6EA-6E6B30401ED2}" srcId="{253FC7F9-62CF-40F3-B983-FDE6D17611E3}" destId="{12169B1A-D0F6-D541-92DA-E544EF9243E0}" srcOrd="9" destOrd="0" parTransId="{A4D1E2E5-0136-6A44-9759-C458A5E6D6A2}" sibTransId="{EE01A6E3-AA7B-6242-B937-5133CCA51D22}"/>
    <dgm:cxn modelId="{83106486-B207-4390-B31F-4EEBE5298BE8}" srcId="{253FC7F9-62CF-40F3-B983-FDE6D17611E3}" destId="{F3D32280-5065-45CE-B624-F2A9E856F3F8}" srcOrd="4" destOrd="0" parTransId="{EF3CEF5F-EA5F-4699-906A-338563630809}" sibTransId="{AC992239-22A0-41D0-A31A-52D041562F86}"/>
    <dgm:cxn modelId="{7F966F94-DF70-43F5-87A0-BF7118D3E471}" srcId="{253FC7F9-62CF-40F3-B983-FDE6D17611E3}" destId="{38FF47DF-68E1-4D0F-A5ED-F31AC77FD8DF}" srcOrd="7" destOrd="0" parTransId="{6A63A50F-71C7-44B9-9921-A3B49939CEA0}" sibTransId="{C1A4A9C0-99FA-4741-AC21-5F23B7B60A40}"/>
    <dgm:cxn modelId="{2054129D-172E-9141-8CB3-0B8E40DD946E}" type="presOf" srcId="{12169B1A-D0F6-D541-92DA-E544EF9243E0}" destId="{2CBF75A1-8424-074D-A447-14B61295970F}" srcOrd="0" destOrd="0" presId="urn:microsoft.com/office/officeart/2005/8/layout/vList2"/>
    <dgm:cxn modelId="{EBC3C0AC-0035-4957-A945-69DE40D29820}" srcId="{253FC7F9-62CF-40F3-B983-FDE6D17611E3}" destId="{4C6361F2-05C9-450F-9600-30157EC7DA5F}" srcOrd="8" destOrd="0" parTransId="{8FA624D1-4988-455F-AF27-D56CCD0CCDD0}" sibTransId="{EE80B882-D61A-418D-B4F4-892B2A2EA8DC}"/>
    <dgm:cxn modelId="{09DE19C6-184B-F24E-8CC8-EB327E5AE993}" type="presOf" srcId="{4C6361F2-05C9-450F-9600-30157EC7DA5F}" destId="{65823149-6FD3-E440-AE75-7E3C8165DF42}" srcOrd="0" destOrd="0" presId="urn:microsoft.com/office/officeart/2005/8/layout/vList2"/>
    <dgm:cxn modelId="{92B04DD0-0666-F242-9672-8FF843DFFA3F}" type="presOf" srcId="{F3D32280-5065-45CE-B624-F2A9E856F3F8}" destId="{5ABC350D-BCD0-9447-A7C3-4B1DA472D452}" srcOrd="0" destOrd="0" presId="urn:microsoft.com/office/officeart/2005/8/layout/vList2"/>
    <dgm:cxn modelId="{B7D70FD8-6D94-BE41-A4FA-89697E37407E}" type="presOf" srcId="{C3178C42-849B-4C1B-8406-5C22487A7506}" destId="{67F6715F-CF8D-1A4E-A664-3B9C649132A4}" srcOrd="0" destOrd="0" presId="urn:microsoft.com/office/officeart/2005/8/layout/vList2"/>
    <dgm:cxn modelId="{4ACF5AD9-7BE0-E24A-9DCA-367000621C9D}" type="presOf" srcId="{C0768B56-382B-2045-98AD-74AAC3ECA2D4}" destId="{300C97A6-B84F-444E-BDC9-2951AD8B22CE}" srcOrd="0" destOrd="0" presId="urn:microsoft.com/office/officeart/2005/8/layout/vList2"/>
    <dgm:cxn modelId="{B9EAEFDB-AE94-FC46-B19F-C51D9EB7FB52}" srcId="{253FC7F9-62CF-40F3-B983-FDE6D17611E3}" destId="{C0768B56-382B-2045-98AD-74AAC3ECA2D4}" srcOrd="0" destOrd="0" parTransId="{932DD066-485C-5C41-BA46-C2B218962987}" sibTransId="{BC7EA373-9D66-BA42-81CA-A88E7C8A31E5}"/>
    <dgm:cxn modelId="{17863EE4-5686-CF46-9EF6-F68B039E1E54}" type="presOf" srcId="{629A3668-FF38-014A-A6BE-27776B2925C2}" destId="{E1FDC59C-D3B9-7940-A8F0-5AD12F0B8D64}" srcOrd="0" destOrd="0" presId="urn:microsoft.com/office/officeart/2005/8/layout/vList2"/>
    <dgm:cxn modelId="{628337F8-6AF9-1343-8061-2AF281E3E540}" type="presParOf" srcId="{E1CB2FC4-9B2C-D140-99EA-5282B65D2D47}" destId="{300C97A6-B84F-444E-BDC9-2951AD8B22CE}" srcOrd="0" destOrd="0" presId="urn:microsoft.com/office/officeart/2005/8/layout/vList2"/>
    <dgm:cxn modelId="{8F00F5A2-7747-074F-A53F-3BF7FE670152}" type="presParOf" srcId="{E1CB2FC4-9B2C-D140-99EA-5282B65D2D47}" destId="{770234E3-54D7-A343-A81C-4C88FDD3DDBA}" srcOrd="1" destOrd="0" presId="urn:microsoft.com/office/officeart/2005/8/layout/vList2"/>
    <dgm:cxn modelId="{0221AC19-FEEF-B94D-B99B-1C31BFC3CF4D}" type="presParOf" srcId="{E1CB2FC4-9B2C-D140-99EA-5282B65D2D47}" destId="{7CBA4826-825C-8D41-A4EB-4CB96182440B}" srcOrd="2" destOrd="0" presId="urn:microsoft.com/office/officeart/2005/8/layout/vList2"/>
    <dgm:cxn modelId="{3D9CF95E-CB28-584B-8CBA-F091AF1E0ED1}" type="presParOf" srcId="{E1CB2FC4-9B2C-D140-99EA-5282B65D2D47}" destId="{CA883BD1-60C8-A046-AE9E-15A8985F0EAD}" srcOrd="3" destOrd="0" presId="urn:microsoft.com/office/officeart/2005/8/layout/vList2"/>
    <dgm:cxn modelId="{D8FEF1E1-CBA4-BB46-BB68-03ADA2A14830}" type="presParOf" srcId="{E1CB2FC4-9B2C-D140-99EA-5282B65D2D47}" destId="{E1FDC59C-D3B9-7940-A8F0-5AD12F0B8D64}" srcOrd="4" destOrd="0" presId="urn:microsoft.com/office/officeart/2005/8/layout/vList2"/>
    <dgm:cxn modelId="{6E6E6FF9-3BD1-4B4C-B8E9-C5B73416D2B5}" type="presParOf" srcId="{E1CB2FC4-9B2C-D140-99EA-5282B65D2D47}" destId="{EEA72A91-65B2-D74D-8507-4987A13580A8}" srcOrd="5" destOrd="0" presId="urn:microsoft.com/office/officeart/2005/8/layout/vList2"/>
    <dgm:cxn modelId="{90D37E13-001A-D548-8048-8B0EFF3840D3}" type="presParOf" srcId="{E1CB2FC4-9B2C-D140-99EA-5282B65D2D47}" destId="{BACD8B6B-1B18-D44F-9A2A-34B2B0F0707A}" srcOrd="6" destOrd="0" presId="urn:microsoft.com/office/officeart/2005/8/layout/vList2"/>
    <dgm:cxn modelId="{3703B86A-3681-F24F-8F84-19B57E677F37}" type="presParOf" srcId="{E1CB2FC4-9B2C-D140-99EA-5282B65D2D47}" destId="{113D4956-23D1-6543-B814-95088F58555D}" srcOrd="7" destOrd="0" presId="urn:microsoft.com/office/officeart/2005/8/layout/vList2"/>
    <dgm:cxn modelId="{4ECF2912-F7C9-C64E-8042-1848BBFF1B45}" type="presParOf" srcId="{E1CB2FC4-9B2C-D140-99EA-5282B65D2D47}" destId="{5ABC350D-BCD0-9447-A7C3-4B1DA472D452}" srcOrd="8" destOrd="0" presId="urn:microsoft.com/office/officeart/2005/8/layout/vList2"/>
    <dgm:cxn modelId="{39906B1F-32F8-C14C-BDAE-158ABF5046C7}" type="presParOf" srcId="{E1CB2FC4-9B2C-D140-99EA-5282B65D2D47}" destId="{84B923FA-D155-784E-9E00-9D8BABA82B48}" srcOrd="9" destOrd="0" presId="urn:microsoft.com/office/officeart/2005/8/layout/vList2"/>
    <dgm:cxn modelId="{A042D513-0E5B-2743-BA74-CE370CD6FC2F}" type="presParOf" srcId="{E1CB2FC4-9B2C-D140-99EA-5282B65D2D47}" destId="{67F6715F-CF8D-1A4E-A664-3B9C649132A4}" srcOrd="10" destOrd="0" presId="urn:microsoft.com/office/officeart/2005/8/layout/vList2"/>
    <dgm:cxn modelId="{CE02C79E-CED6-D24B-90E0-2CC33CEFA6B0}" type="presParOf" srcId="{E1CB2FC4-9B2C-D140-99EA-5282B65D2D47}" destId="{157439F0-DC31-5646-B0DB-56724885083F}" srcOrd="11" destOrd="0" presId="urn:microsoft.com/office/officeart/2005/8/layout/vList2"/>
    <dgm:cxn modelId="{47AB8C1D-DCEE-1F43-BD38-B31D0D9F7AA4}" type="presParOf" srcId="{E1CB2FC4-9B2C-D140-99EA-5282B65D2D47}" destId="{D7875741-FC1A-7F4A-AA53-E6A2B218819F}" srcOrd="12" destOrd="0" presId="urn:microsoft.com/office/officeart/2005/8/layout/vList2"/>
    <dgm:cxn modelId="{219775A3-4848-904A-9290-0E8E644972FE}" type="presParOf" srcId="{E1CB2FC4-9B2C-D140-99EA-5282B65D2D47}" destId="{42E94409-1FA4-FC48-BA8D-B1AB2D563B42}" srcOrd="13" destOrd="0" presId="urn:microsoft.com/office/officeart/2005/8/layout/vList2"/>
    <dgm:cxn modelId="{D4C8AD5A-C4FC-7F4A-AB34-791E4FABF242}" type="presParOf" srcId="{E1CB2FC4-9B2C-D140-99EA-5282B65D2D47}" destId="{ABF75A60-8186-C146-A08F-198C3F1AFA09}" srcOrd="14" destOrd="0" presId="urn:microsoft.com/office/officeart/2005/8/layout/vList2"/>
    <dgm:cxn modelId="{DFE4DB71-A5DA-7045-893B-375C1ECD5379}" type="presParOf" srcId="{E1CB2FC4-9B2C-D140-99EA-5282B65D2D47}" destId="{31B8D1A6-05C3-E742-A5EE-1D0D3AFF65FB}" srcOrd="15" destOrd="0" presId="urn:microsoft.com/office/officeart/2005/8/layout/vList2"/>
    <dgm:cxn modelId="{B34333CE-8207-7B41-A2B0-03D5389D30BD}" type="presParOf" srcId="{E1CB2FC4-9B2C-D140-99EA-5282B65D2D47}" destId="{65823149-6FD3-E440-AE75-7E3C8165DF42}" srcOrd="16" destOrd="0" presId="urn:microsoft.com/office/officeart/2005/8/layout/vList2"/>
    <dgm:cxn modelId="{70EFDFA3-BF50-024C-941E-398C34809725}" type="presParOf" srcId="{E1CB2FC4-9B2C-D140-99EA-5282B65D2D47}" destId="{776AD0B4-CE11-074A-B9F4-D283E574AC5A}" srcOrd="17" destOrd="0" presId="urn:microsoft.com/office/officeart/2005/8/layout/vList2"/>
    <dgm:cxn modelId="{FA93577D-559B-954B-A262-124F595E5CE4}" type="presParOf" srcId="{E1CB2FC4-9B2C-D140-99EA-5282B65D2D47}" destId="{2CBF75A1-8424-074D-A447-14B61295970F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253FC7F9-62CF-40F3-B983-FDE6D17611E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178C42-849B-4C1B-8406-5C22487A7506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Increase child physical aggression, which may come from discipline strategies.</a:t>
          </a:r>
        </a:p>
      </dgm:t>
    </dgm:pt>
    <dgm:pt modelId="{170A3A7A-873D-4EA2-A7F6-DDF0170272EE}" type="parTrans" cxnId="{39634C55-F3ED-458A-885A-3E2B02B08E0D}">
      <dgm:prSet/>
      <dgm:spPr/>
      <dgm:t>
        <a:bodyPr/>
        <a:lstStyle/>
        <a:p>
          <a:endParaRPr lang="en-US"/>
        </a:p>
      </dgm:t>
    </dgm:pt>
    <dgm:pt modelId="{DCF61326-2E8C-4A48-BA14-FF41C4AAA445}" type="sibTrans" cxnId="{39634C55-F3ED-458A-885A-3E2B02B08E0D}">
      <dgm:prSet/>
      <dgm:spPr/>
      <dgm:t>
        <a:bodyPr/>
        <a:lstStyle/>
        <a:p>
          <a:endParaRPr lang="en-US"/>
        </a:p>
      </dgm:t>
    </dgm:pt>
    <dgm:pt modelId="{1DD84DA3-DB13-4586-99B1-BF062374BDF0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Early adoption of high-risk behaviors</a:t>
          </a:r>
        </a:p>
      </dgm:t>
    </dgm:pt>
    <dgm:pt modelId="{FA5A9E83-3043-4116-AE9F-E01F470569DB}" type="parTrans" cxnId="{F15E0115-2ECE-42CD-BEEA-B96CC635C038}">
      <dgm:prSet/>
      <dgm:spPr/>
      <dgm:t>
        <a:bodyPr/>
        <a:lstStyle/>
        <a:p>
          <a:endParaRPr lang="en-US"/>
        </a:p>
      </dgm:t>
    </dgm:pt>
    <dgm:pt modelId="{5978DFDD-DAC8-4421-8440-B7A2F90187DA}" type="sibTrans" cxnId="{F15E0115-2ECE-42CD-BEEA-B96CC635C038}">
      <dgm:prSet/>
      <dgm:spPr/>
      <dgm:t>
        <a:bodyPr/>
        <a:lstStyle/>
        <a:p>
          <a:endParaRPr lang="en-US"/>
        </a:p>
      </dgm:t>
    </dgm:pt>
    <dgm:pt modelId="{38FF47DF-68E1-4D0F-A5ED-F31AC77FD8DF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Poor school performance</a:t>
          </a:r>
        </a:p>
      </dgm:t>
    </dgm:pt>
    <dgm:pt modelId="{6A63A50F-71C7-44B9-9921-A3B49939CEA0}" type="parTrans" cxnId="{7F966F94-DF70-43F5-87A0-BF7118D3E471}">
      <dgm:prSet/>
      <dgm:spPr/>
      <dgm:t>
        <a:bodyPr/>
        <a:lstStyle/>
        <a:p>
          <a:endParaRPr lang="en-US"/>
        </a:p>
      </dgm:t>
    </dgm:pt>
    <dgm:pt modelId="{C1A4A9C0-99FA-4741-AC21-5F23B7B60A40}" type="sibTrans" cxnId="{7F966F94-DF70-43F5-87A0-BF7118D3E471}">
      <dgm:prSet/>
      <dgm:spPr/>
      <dgm:t>
        <a:bodyPr/>
        <a:lstStyle/>
        <a:p>
          <a:endParaRPr lang="en-US"/>
        </a:p>
      </dgm:t>
    </dgm:pt>
    <dgm:pt modelId="{F3D32280-5065-45CE-B624-F2A9E856F3F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2.1x increased odds of ADHD (3.1x mothers; 1.3x fathers)</a:t>
          </a:r>
        </a:p>
      </dgm:t>
    </dgm:pt>
    <dgm:pt modelId="{EF3CEF5F-EA5F-4699-906A-338563630809}" type="parTrans" cxnId="{83106486-B207-4390-B31F-4EEBE5298BE8}">
      <dgm:prSet/>
      <dgm:spPr/>
      <dgm:t>
        <a:bodyPr/>
        <a:lstStyle/>
        <a:p>
          <a:endParaRPr lang="en-US"/>
        </a:p>
      </dgm:t>
    </dgm:pt>
    <dgm:pt modelId="{AC992239-22A0-41D0-A31A-52D041562F86}" type="sibTrans" cxnId="{83106486-B207-4390-B31F-4EEBE5298BE8}">
      <dgm:prSet/>
      <dgm:spPr/>
      <dgm:t>
        <a:bodyPr/>
        <a:lstStyle/>
        <a:p>
          <a:endParaRPr lang="en-US"/>
        </a:p>
      </dgm:t>
    </dgm:pt>
    <dgm:pt modelId="{4C6361F2-05C9-450F-9600-30157EC7DA5F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Worse scores on standardized tests</a:t>
          </a:r>
        </a:p>
      </dgm:t>
    </dgm:pt>
    <dgm:pt modelId="{8FA624D1-4988-455F-AF27-D56CCD0CCDD0}" type="parTrans" cxnId="{EBC3C0AC-0035-4957-A945-69DE40D29820}">
      <dgm:prSet/>
      <dgm:spPr/>
      <dgm:t>
        <a:bodyPr/>
        <a:lstStyle/>
        <a:p>
          <a:endParaRPr lang="en-US"/>
        </a:p>
      </dgm:t>
    </dgm:pt>
    <dgm:pt modelId="{EE80B882-D61A-418D-B4F4-892B2A2EA8DC}" type="sibTrans" cxnId="{EBC3C0AC-0035-4957-A945-69DE40D29820}">
      <dgm:prSet/>
      <dgm:spPr/>
      <dgm:t>
        <a:bodyPr/>
        <a:lstStyle/>
        <a:p>
          <a:endParaRPr lang="en-US"/>
        </a:p>
      </dgm:t>
    </dgm:pt>
    <dgm:pt modelId="{C0768B56-382B-2045-98AD-74AAC3ECA2D4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Behavioral Problem Index (BPI) - 2.8 points higher</a:t>
          </a:r>
        </a:p>
      </dgm:t>
    </dgm:pt>
    <dgm:pt modelId="{932DD066-485C-5C41-BA46-C2B218962987}" type="parTrans" cxnId="{B9EAEFDB-AE94-FC46-B19F-C51D9EB7FB52}">
      <dgm:prSet/>
      <dgm:spPr/>
      <dgm:t>
        <a:bodyPr/>
        <a:lstStyle/>
        <a:p>
          <a:endParaRPr lang="en-US"/>
        </a:p>
      </dgm:t>
    </dgm:pt>
    <dgm:pt modelId="{BC7EA373-9D66-BA42-81CA-A88E7C8A31E5}" type="sibTrans" cxnId="{B9EAEFDB-AE94-FC46-B19F-C51D9EB7FB52}">
      <dgm:prSet/>
      <dgm:spPr/>
      <dgm:t>
        <a:bodyPr/>
        <a:lstStyle/>
        <a:p>
          <a:endParaRPr lang="en-US"/>
        </a:p>
      </dgm:t>
    </dgm:pt>
    <dgm:pt modelId="{4DE3C193-B2BD-CD43-BE02-9ABB2D5D3DB7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Decrease in positive behaviors</a:t>
          </a:r>
        </a:p>
      </dgm:t>
    </dgm:pt>
    <dgm:pt modelId="{47E5C784-CE93-1C41-9CB9-6CAA6950F36B}" type="parTrans" cxnId="{879B7616-9971-AC44-8995-1D0836980E0C}">
      <dgm:prSet/>
      <dgm:spPr/>
      <dgm:t>
        <a:bodyPr/>
        <a:lstStyle/>
        <a:p>
          <a:endParaRPr lang="en-US"/>
        </a:p>
      </dgm:t>
    </dgm:pt>
    <dgm:pt modelId="{BC5EE586-4E9B-C042-A0FC-09F3C78B8251}" type="sibTrans" cxnId="{879B7616-9971-AC44-8995-1D0836980E0C}">
      <dgm:prSet/>
      <dgm:spPr/>
      <dgm:t>
        <a:bodyPr/>
        <a:lstStyle/>
        <a:p>
          <a:endParaRPr lang="en-US"/>
        </a:p>
      </dgm:t>
    </dgm:pt>
    <dgm:pt modelId="{629A3668-FF38-014A-A6BE-27776B2925C2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Increase in internalizing behaviors</a:t>
          </a:r>
        </a:p>
      </dgm:t>
    </dgm:pt>
    <dgm:pt modelId="{97E692A0-A454-A94A-B481-5FF4436C9C1A}" type="parTrans" cxnId="{80B34D47-D690-9B43-A2C2-75CAC12B92EF}">
      <dgm:prSet/>
      <dgm:spPr/>
      <dgm:t>
        <a:bodyPr/>
        <a:lstStyle/>
        <a:p>
          <a:endParaRPr lang="en-US"/>
        </a:p>
      </dgm:t>
    </dgm:pt>
    <dgm:pt modelId="{D9E885BE-2645-8447-AD9E-625AFCC7106B}" type="sibTrans" cxnId="{80B34D47-D690-9B43-A2C2-75CAC12B92EF}">
      <dgm:prSet/>
      <dgm:spPr/>
      <dgm:t>
        <a:bodyPr/>
        <a:lstStyle/>
        <a:p>
          <a:endParaRPr lang="en-US"/>
        </a:p>
      </dgm:t>
    </dgm:pt>
    <dgm:pt modelId="{3A182000-0915-2642-9049-3DD1B8EA7ED9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Increase in externalizing behaviors</a:t>
          </a:r>
        </a:p>
      </dgm:t>
    </dgm:pt>
    <dgm:pt modelId="{833BE520-E0B6-6D45-9383-700EC047A2F3}" type="parTrans" cxnId="{AC58C267-12F1-2042-8C0F-C3C144FE5B58}">
      <dgm:prSet/>
      <dgm:spPr/>
      <dgm:t>
        <a:bodyPr/>
        <a:lstStyle/>
        <a:p>
          <a:endParaRPr lang="en-US"/>
        </a:p>
      </dgm:t>
    </dgm:pt>
    <dgm:pt modelId="{F7DA3753-1D77-2A44-A413-822718C3AE90}" type="sibTrans" cxnId="{AC58C267-12F1-2042-8C0F-C3C144FE5B58}">
      <dgm:prSet/>
      <dgm:spPr/>
      <dgm:t>
        <a:bodyPr/>
        <a:lstStyle/>
        <a:p>
          <a:endParaRPr lang="en-US"/>
        </a:p>
      </dgm:t>
    </dgm:pt>
    <dgm:pt modelId="{12169B1A-D0F6-D541-92DA-E544EF9243E0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Could be due to dysregulation of stress response system due to their own ACEs</a:t>
          </a:r>
        </a:p>
      </dgm:t>
    </dgm:pt>
    <dgm:pt modelId="{A4D1E2E5-0136-6A44-9759-C458A5E6D6A2}" type="parTrans" cxnId="{B7FC3C80-089C-104E-A6EA-6E6B30401ED2}">
      <dgm:prSet/>
      <dgm:spPr/>
      <dgm:t>
        <a:bodyPr/>
        <a:lstStyle/>
        <a:p>
          <a:endParaRPr lang="en-US"/>
        </a:p>
      </dgm:t>
    </dgm:pt>
    <dgm:pt modelId="{EE01A6E3-AA7B-6242-B937-5133CCA51D22}" type="sibTrans" cxnId="{B7FC3C80-089C-104E-A6EA-6E6B30401ED2}">
      <dgm:prSet/>
      <dgm:spPr/>
      <dgm:t>
        <a:bodyPr/>
        <a:lstStyle/>
        <a:p>
          <a:endParaRPr lang="en-US"/>
        </a:p>
      </dgm:t>
    </dgm:pt>
    <dgm:pt modelId="{E1CB2FC4-9B2C-D140-99EA-5282B65D2D47}" type="pres">
      <dgm:prSet presAssocID="{253FC7F9-62CF-40F3-B983-FDE6D17611E3}" presName="linear" presStyleCnt="0">
        <dgm:presLayoutVars>
          <dgm:animLvl val="lvl"/>
          <dgm:resizeHandles val="exact"/>
        </dgm:presLayoutVars>
      </dgm:prSet>
      <dgm:spPr/>
    </dgm:pt>
    <dgm:pt modelId="{300C97A6-B84F-444E-BDC9-2951AD8B22CE}" type="pres">
      <dgm:prSet presAssocID="{C0768B56-382B-2045-98AD-74AAC3ECA2D4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770234E3-54D7-A343-A81C-4C88FDD3DDBA}" type="pres">
      <dgm:prSet presAssocID="{BC7EA373-9D66-BA42-81CA-A88E7C8A31E5}" presName="spacer" presStyleCnt="0"/>
      <dgm:spPr/>
    </dgm:pt>
    <dgm:pt modelId="{7CBA4826-825C-8D41-A4EB-4CB96182440B}" type="pres">
      <dgm:prSet presAssocID="{4DE3C193-B2BD-CD43-BE02-9ABB2D5D3DB7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CA883BD1-60C8-A046-AE9E-15A8985F0EAD}" type="pres">
      <dgm:prSet presAssocID="{BC5EE586-4E9B-C042-A0FC-09F3C78B8251}" presName="spacer" presStyleCnt="0"/>
      <dgm:spPr/>
    </dgm:pt>
    <dgm:pt modelId="{E1FDC59C-D3B9-7940-A8F0-5AD12F0B8D64}" type="pres">
      <dgm:prSet presAssocID="{629A3668-FF38-014A-A6BE-27776B2925C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EA72A91-65B2-D74D-8507-4987A13580A8}" type="pres">
      <dgm:prSet presAssocID="{D9E885BE-2645-8447-AD9E-625AFCC7106B}" presName="spacer" presStyleCnt="0"/>
      <dgm:spPr/>
    </dgm:pt>
    <dgm:pt modelId="{BACD8B6B-1B18-D44F-9A2A-34B2B0F0707A}" type="pres">
      <dgm:prSet presAssocID="{3A182000-0915-2642-9049-3DD1B8EA7ED9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113D4956-23D1-6543-B814-95088F58555D}" type="pres">
      <dgm:prSet presAssocID="{F7DA3753-1D77-2A44-A413-822718C3AE90}" presName="spacer" presStyleCnt="0"/>
      <dgm:spPr/>
    </dgm:pt>
    <dgm:pt modelId="{5ABC350D-BCD0-9447-A7C3-4B1DA472D452}" type="pres">
      <dgm:prSet presAssocID="{F3D32280-5065-45CE-B624-F2A9E856F3F8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84B923FA-D155-784E-9E00-9D8BABA82B48}" type="pres">
      <dgm:prSet presAssocID="{AC992239-22A0-41D0-A31A-52D041562F86}" presName="spacer" presStyleCnt="0"/>
      <dgm:spPr/>
    </dgm:pt>
    <dgm:pt modelId="{67F6715F-CF8D-1A4E-A664-3B9C649132A4}" type="pres">
      <dgm:prSet presAssocID="{C3178C42-849B-4C1B-8406-5C22487A7506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157439F0-DC31-5646-B0DB-56724885083F}" type="pres">
      <dgm:prSet presAssocID="{DCF61326-2E8C-4A48-BA14-FF41C4AAA445}" presName="spacer" presStyleCnt="0"/>
      <dgm:spPr/>
    </dgm:pt>
    <dgm:pt modelId="{D7875741-FC1A-7F4A-AA53-E6A2B218819F}" type="pres">
      <dgm:prSet presAssocID="{1DD84DA3-DB13-4586-99B1-BF062374BDF0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2E94409-1FA4-FC48-BA8D-B1AB2D563B42}" type="pres">
      <dgm:prSet presAssocID="{5978DFDD-DAC8-4421-8440-B7A2F90187DA}" presName="spacer" presStyleCnt="0"/>
      <dgm:spPr/>
    </dgm:pt>
    <dgm:pt modelId="{ABF75A60-8186-C146-A08F-198C3F1AFA09}" type="pres">
      <dgm:prSet presAssocID="{38FF47DF-68E1-4D0F-A5ED-F31AC77FD8DF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31B8D1A6-05C3-E742-A5EE-1D0D3AFF65FB}" type="pres">
      <dgm:prSet presAssocID="{C1A4A9C0-99FA-4741-AC21-5F23B7B60A40}" presName="spacer" presStyleCnt="0"/>
      <dgm:spPr/>
    </dgm:pt>
    <dgm:pt modelId="{65823149-6FD3-E440-AE75-7E3C8165DF42}" type="pres">
      <dgm:prSet presAssocID="{4C6361F2-05C9-450F-9600-30157EC7DA5F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776AD0B4-CE11-074A-B9F4-D283E574AC5A}" type="pres">
      <dgm:prSet presAssocID="{EE80B882-D61A-418D-B4F4-892B2A2EA8DC}" presName="spacer" presStyleCnt="0"/>
      <dgm:spPr/>
    </dgm:pt>
    <dgm:pt modelId="{2CBF75A1-8424-074D-A447-14B61295970F}" type="pres">
      <dgm:prSet presAssocID="{12169B1A-D0F6-D541-92DA-E544EF9243E0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4B036F0A-9E0D-694C-A94B-98A62C03B3F0}" type="presOf" srcId="{3A182000-0915-2642-9049-3DD1B8EA7ED9}" destId="{BACD8B6B-1B18-D44F-9A2A-34B2B0F0707A}" srcOrd="0" destOrd="0" presId="urn:microsoft.com/office/officeart/2005/8/layout/vList2"/>
    <dgm:cxn modelId="{F15E0115-2ECE-42CD-BEEA-B96CC635C038}" srcId="{253FC7F9-62CF-40F3-B983-FDE6D17611E3}" destId="{1DD84DA3-DB13-4586-99B1-BF062374BDF0}" srcOrd="6" destOrd="0" parTransId="{FA5A9E83-3043-4116-AE9F-E01F470569DB}" sibTransId="{5978DFDD-DAC8-4421-8440-B7A2F90187DA}"/>
    <dgm:cxn modelId="{879B7616-9971-AC44-8995-1D0836980E0C}" srcId="{253FC7F9-62CF-40F3-B983-FDE6D17611E3}" destId="{4DE3C193-B2BD-CD43-BE02-9ABB2D5D3DB7}" srcOrd="1" destOrd="0" parTransId="{47E5C784-CE93-1C41-9CB9-6CAA6950F36B}" sibTransId="{BC5EE586-4E9B-C042-A0FC-09F3C78B8251}"/>
    <dgm:cxn modelId="{8A4C1235-D570-1141-B75F-5D1A29ADF95F}" type="presOf" srcId="{4DE3C193-B2BD-CD43-BE02-9ABB2D5D3DB7}" destId="{7CBA4826-825C-8D41-A4EB-4CB96182440B}" srcOrd="0" destOrd="0" presId="urn:microsoft.com/office/officeart/2005/8/layout/vList2"/>
    <dgm:cxn modelId="{68A2453D-E46C-814A-9B0F-38ADE6F4250F}" type="presOf" srcId="{1DD84DA3-DB13-4586-99B1-BF062374BDF0}" destId="{D7875741-FC1A-7F4A-AA53-E6A2B218819F}" srcOrd="0" destOrd="0" presId="urn:microsoft.com/office/officeart/2005/8/layout/vList2"/>
    <dgm:cxn modelId="{80B34D47-D690-9B43-A2C2-75CAC12B92EF}" srcId="{253FC7F9-62CF-40F3-B983-FDE6D17611E3}" destId="{629A3668-FF38-014A-A6BE-27776B2925C2}" srcOrd="2" destOrd="0" parTransId="{97E692A0-A454-A94A-B481-5FF4436C9C1A}" sibTransId="{D9E885BE-2645-8447-AD9E-625AFCC7106B}"/>
    <dgm:cxn modelId="{39634C55-F3ED-458A-885A-3E2B02B08E0D}" srcId="{253FC7F9-62CF-40F3-B983-FDE6D17611E3}" destId="{C3178C42-849B-4C1B-8406-5C22487A7506}" srcOrd="5" destOrd="0" parTransId="{170A3A7A-873D-4EA2-A7F6-DDF0170272EE}" sibTransId="{DCF61326-2E8C-4A48-BA14-FF41C4AAA445}"/>
    <dgm:cxn modelId="{F7DCCD57-7F16-554D-A97D-EA6D2D463766}" type="presOf" srcId="{253FC7F9-62CF-40F3-B983-FDE6D17611E3}" destId="{E1CB2FC4-9B2C-D140-99EA-5282B65D2D47}" srcOrd="0" destOrd="0" presId="urn:microsoft.com/office/officeart/2005/8/layout/vList2"/>
    <dgm:cxn modelId="{8B466964-A1A1-BA43-86CD-29E41217A45E}" type="presOf" srcId="{38FF47DF-68E1-4D0F-A5ED-F31AC77FD8DF}" destId="{ABF75A60-8186-C146-A08F-198C3F1AFA09}" srcOrd="0" destOrd="0" presId="urn:microsoft.com/office/officeart/2005/8/layout/vList2"/>
    <dgm:cxn modelId="{AC58C267-12F1-2042-8C0F-C3C144FE5B58}" srcId="{253FC7F9-62CF-40F3-B983-FDE6D17611E3}" destId="{3A182000-0915-2642-9049-3DD1B8EA7ED9}" srcOrd="3" destOrd="0" parTransId="{833BE520-E0B6-6D45-9383-700EC047A2F3}" sibTransId="{F7DA3753-1D77-2A44-A413-822718C3AE90}"/>
    <dgm:cxn modelId="{B7FC3C80-089C-104E-A6EA-6E6B30401ED2}" srcId="{253FC7F9-62CF-40F3-B983-FDE6D17611E3}" destId="{12169B1A-D0F6-D541-92DA-E544EF9243E0}" srcOrd="9" destOrd="0" parTransId="{A4D1E2E5-0136-6A44-9759-C458A5E6D6A2}" sibTransId="{EE01A6E3-AA7B-6242-B937-5133CCA51D22}"/>
    <dgm:cxn modelId="{83106486-B207-4390-B31F-4EEBE5298BE8}" srcId="{253FC7F9-62CF-40F3-B983-FDE6D17611E3}" destId="{F3D32280-5065-45CE-B624-F2A9E856F3F8}" srcOrd="4" destOrd="0" parTransId="{EF3CEF5F-EA5F-4699-906A-338563630809}" sibTransId="{AC992239-22A0-41D0-A31A-52D041562F86}"/>
    <dgm:cxn modelId="{7F966F94-DF70-43F5-87A0-BF7118D3E471}" srcId="{253FC7F9-62CF-40F3-B983-FDE6D17611E3}" destId="{38FF47DF-68E1-4D0F-A5ED-F31AC77FD8DF}" srcOrd="7" destOrd="0" parTransId="{6A63A50F-71C7-44B9-9921-A3B49939CEA0}" sibTransId="{C1A4A9C0-99FA-4741-AC21-5F23B7B60A40}"/>
    <dgm:cxn modelId="{2054129D-172E-9141-8CB3-0B8E40DD946E}" type="presOf" srcId="{12169B1A-D0F6-D541-92DA-E544EF9243E0}" destId="{2CBF75A1-8424-074D-A447-14B61295970F}" srcOrd="0" destOrd="0" presId="urn:microsoft.com/office/officeart/2005/8/layout/vList2"/>
    <dgm:cxn modelId="{EBC3C0AC-0035-4957-A945-69DE40D29820}" srcId="{253FC7F9-62CF-40F3-B983-FDE6D17611E3}" destId="{4C6361F2-05C9-450F-9600-30157EC7DA5F}" srcOrd="8" destOrd="0" parTransId="{8FA624D1-4988-455F-AF27-D56CCD0CCDD0}" sibTransId="{EE80B882-D61A-418D-B4F4-892B2A2EA8DC}"/>
    <dgm:cxn modelId="{09DE19C6-184B-F24E-8CC8-EB327E5AE993}" type="presOf" srcId="{4C6361F2-05C9-450F-9600-30157EC7DA5F}" destId="{65823149-6FD3-E440-AE75-7E3C8165DF42}" srcOrd="0" destOrd="0" presId="urn:microsoft.com/office/officeart/2005/8/layout/vList2"/>
    <dgm:cxn modelId="{92B04DD0-0666-F242-9672-8FF843DFFA3F}" type="presOf" srcId="{F3D32280-5065-45CE-B624-F2A9E856F3F8}" destId="{5ABC350D-BCD0-9447-A7C3-4B1DA472D452}" srcOrd="0" destOrd="0" presId="urn:microsoft.com/office/officeart/2005/8/layout/vList2"/>
    <dgm:cxn modelId="{B7D70FD8-6D94-BE41-A4FA-89697E37407E}" type="presOf" srcId="{C3178C42-849B-4C1B-8406-5C22487A7506}" destId="{67F6715F-CF8D-1A4E-A664-3B9C649132A4}" srcOrd="0" destOrd="0" presId="urn:microsoft.com/office/officeart/2005/8/layout/vList2"/>
    <dgm:cxn modelId="{4ACF5AD9-7BE0-E24A-9DCA-367000621C9D}" type="presOf" srcId="{C0768B56-382B-2045-98AD-74AAC3ECA2D4}" destId="{300C97A6-B84F-444E-BDC9-2951AD8B22CE}" srcOrd="0" destOrd="0" presId="urn:microsoft.com/office/officeart/2005/8/layout/vList2"/>
    <dgm:cxn modelId="{B9EAEFDB-AE94-FC46-B19F-C51D9EB7FB52}" srcId="{253FC7F9-62CF-40F3-B983-FDE6D17611E3}" destId="{C0768B56-382B-2045-98AD-74AAC3ECA2D4}" srcOrd="0" destOrd="0" parTransId="{932DD066-485C-5C41-BA46-C2B218962987}" sibTransId="{BC7EA373-9D66-BA42-81CA-A88E7C8A31E5}"/>
    <dgm:cxn modelId="{17863EE4-5686-CF46-9EF6-F68B039E1E54}" type="presOf" srcId="{629A3668-FF38-014A-A6BE-27776B2925C2}" destId="{E1FDC59C-D3B9-7940-A8F0-5AD12F0B8D64}" srcOrd="0" destOrd="0" presId="urn:microsoft.com/office/officeart/2005/8/layout/vList2"/>
    <dgm:cxn modelId="{628337F8-6AF9-1343-8061-2AF281E3E540}" type="presParOf" srcId="{E1CB2FC4-9B2C-D140-99EA-5282B65D2D47}" destId="{300C97A6-B84F-444E-BDC9-2951AD8B22CE}" srcOrd="0" destOrd="0" presId="urn:microsoft.com/office/officeart/2005/8/layout/vList2"/>
    <dgm:cxn modelId="{8F00F5A2-7747-074F-A53F-3BF7FE670152}" type="presParOf" srcId="{E1CB2FC4-9B2C-D140-99EA-5282B65D2D47}" destId="{770234E3-54D7-A343-A81C-4C88FDD3DDBA}" srcOrd="1" destOrd="0" presId="urn:microsoft.com/office/officeart/2005/8/layout/vList2"/>
    <dgm:cxn modelId="{0221AC19-FEEF-B94D-B99B-1C31BFC3CF4D}" type="presParOf" srcId="{E1CB2FC4-9B2C-D140-99EA-5282B65D2D47}" destId="{7CBA4826-825C-8D41-A4EB-4CB96182440B}" srcOrd="2" destOrd="0" presId="urn:microsoft.com/office/officeart/2005/8/layout/vList2"/>
    <dgm:cxn modelId="{3D9CF95E-CB28-584B-8CBA-F091AF1E0ED1}" type="presParOf" srcId="{E1CB2FC4-9B2C-D140-99EA-5282B65D2D47}" destId="{CA883BD1-60C8-A046-AE9E-15A8985F0EAD}" srcOrd="3" destOrd="0" presId="urn:microsoft.com/office/officeart/2005/8/layout/vList2"/>
    <dgm:cxn modelId="{D8FEF1E1-CBA4-BB46-BB68-03ADA2A14830}" type="presParOf" srcId="{E1CB2FC4-9B2C-D140-99EA-5282B65D2D47}" destId="{E1FDC59C-D3B9-7940-A8F0-5AD12F0B8D64}" srcOrd="4" destOrd="0" presId="urn:microsoft.com/office/officeart/2005/8/layout/vList2"/>
    <dgm:cxn modelId="{6E6E6FF9-3BD1-4B4C-B8E9-C5B73416D2B5}" type="presParOf" srcId="{E1CB2FC4-9B2C-D140-99EA-5282B65D2D47}" destId="{EEA72A91-65B2-D74D-8507-4987A13580A8}" srcOrd="5" destOrd="0" presId="urn:microsoft.com/office/officeart/2005/8/layout/vList2"/>
    <dgm:cxn modelId="{90D37E13-001A-D548-8048-8B0EFF3840D3}" type="presParOf" srcId="{E1CB2FC4-9B2C-D140-99EA-5282B65D2D47}" destId="{BACD8B6B-1B18-D44F-9A2A-34B2B0F0707A}" srcOrd="6" destOrd="0" presId="urn:microsoft.com/office/officeart/2005/8/layout/vList2"/>
    <dgm:cxn modelId="{3703B86A-3681-F24F-8F84-19B57E677F37}" type="presParOf" srcId="{E1CB2FC4-9B2C-D140-99EA-5282B65D2D47}" destId="{113D4956-23D1-6543-B814-95088F58555D}" srcOrd="7" destOrd="0" presId="urn:microsoft.com/office/officeart/2005/8/layout/vList2"/>
    <dgm:cxn modelId="{4ECF2912-F7C9-C64E-8042-1848BBFF1B45}" type="presParOf" srcId="{E1CB2FC4-9B2C-D140-99EA-5282B65D2D47}" destId="{5ABC350D-BCD0-9447-A7C3-4B1DA472D452}" srcOrd="8" destOrd="0" presId="urn:microsoft.com/office/officeart/2005/8/layout/vList2"/>
    <dgm:cxn modelId="{39906B1F-32F8-C14C-BDAE-158ABF5046C7}" type="presParOf" srcId="{E1CB2FC4-9B2C-D140-99EA-5282B65D2D47}" destId="{84B923FA-D155-784E-9E00-9D8BABA82B48}" srcOrd="9" destOrd="0" presId="urn:microsoft.com/office/officeart/2005/8/layout/vList2"/>
    <dgm:cxn modelId="{A042D513-0E5B-2743-BA74-CE370CD6FC2F}" type="presParOf" srcId="{E1CB2FC4-9B2C-D140-99EA-5282B65D2D47}" destId="{67F6715F-CF8D-1A4E-A664-3B9C649132A4}" srcOrd="10" destOrd="0" presId="urn:microsoft.com/office/officeart/2005/8/layout/vList2"/>
    <dgm:cxn modelId="{CE02C79E-CED6-D24B-90E0-2CC33CEFA6B0}" type="presParOf" srcId="{E1CB2FC4-9B2C-D140-99EA-5282B65D2D47}" destId="{157439F0-DC31-5646-B0DB-56724885083F}" srcOrd="11" destOrd="0" presId="urn:microsoft.com/office/officeart/2005/8/layout/vList2"/>
    <dgm:cxn modelId="{47AB8C1D-DCEE-1F43-BD38-B31D0D9F7AA4}" type="presParOf" srcId="{E1CB2FC4-9B2C-D140-99EA-5282B65D2D47}" destId="{D7875741-FC1A-7F4A-AA53-E6A2B218819F}" srcOrd="12" destOrd="0" presId="urn:microsoft.com/office/officeart/2005/8/layout/vList2"/>
    <dgm:cxn modelId="{219775A3-4848-904A-9290-0E8E644972FE}" type="presParOf" srcId="{E1CB2FC4-9B2C-D140-99EA-5282B65D2D47}" destId="{42E94409-1FA4-FC48-BA8D-B1AB2D563B42}" srcOrd="13" destOrd="0" presId="urn:microsoft.com/office/officeart/2005/8/layout/vList2"/>
    <dgm:cxn modelId="{D4C8AD5A-C4FC-7F4A-AB34-791E4FABF242}" type="presParOf" srcId="{E1CB2FC4-9B2C-D140-99EA-5282B65D2D47}" destId="{ABF75A60-8186-C146-A08F-198C3F1AFA09}" srcOrd="14" destOrd="0" presId="urn:microsoft.com/office/officeart/2005/8/layout/vList2"/>
    <dgm:cxn modelId="{DFE4DB71-A5DA-7045-893B-375C1ECD5379}" type="presParOf" srcId="{E1CB2FC4-9B2C-D140-99EA-5282B65D2D47}" destId="{31B8D1A6-05C3-E742-A5EE-1D0D3AFF65FB}" srcOrd="15" destOrd="0" presId="urn:microsoft.com/office/officeart/2005/8/layout/vList2"/>
    <dgm:cxn modelId="{B34333CE-8207-7B41-A2B0-03D5389D30BD}" type="presParOf" srcId="{E1CB2FC4-9B2C-D140-99EA-5282B65D2D47}" destId="{65823149-6FD3-E440-AE75-7E3C8165DF42}" srcOrd="16" destOrd="0" presId="urn:microsoft.com/office/officeart/2005/8/layout/vList2"/>
    <dgm:cxn modelId="{70EFDFA3-BF50-024C-941E-398C34809725}" type="presParOf" srcId="{E1CB2FC4-9B2C-D140-99EA-5282B65D2D47}" destId="{776AD0B4-CE11-074A-B9F4-D283E574AC5A}" srcOrd="17" destOrd="0" presId="urn:microsoft.com/office/officeart/2005/8/layout/vList2"/>
    <dgm:cxn modelId="{FA93577D-559B-954B-A262-124F595E5CE4}" type="presParOf" srcId="{E1CB2FC4-9B2C-D140-99EA-5282B65D2D47}" destId="{2CBF75A1-8424-074D-A447-14B61295970F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253FC7F9-62CF-40F3-B983-FDE6D17611E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178C42-849B-4C1B-8406-5C22487A750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Increase child physical aggression, which may come from discipline strategies.</a:t>
          </a:r>
        </a:p>
      </dgm:t>
    </dgm:pt>
    <dgm:pt modelId="{170A3A7A-873D-4EA2-A7F6-DDF0170272EE}" type="parTrans" cxnId="{39634C55-F3ED-458A-885A-3E2B02B08E0D}">
      <dgm:prSet/>
      <dgm:spPr/>
      <dgm:t>
        <a:bodyPr/>
        <a:lstStyle/>
        <a:p>
          <a:endParaRPr lang="en-US"/>
        </a:p>
      </dgm:t>
    </dgm:pt>
    <dgm:pt modelId="{DCF61326-2E8C-4A48-BA14-FF41C4AAA445}" type="sibTrans" cxnId="{39634C55-F3ED-458A-885A-3E2B02B08E0D}">
      <dgm:prSet/>
      <dgm:spPr/>
      <dgm:t>
        <a:bodyPr/>
        <a:lstStyle/>
        <a:p>
          <a:endParaRPr lang="en-US"/>
        </a:p>
      </dgm:t>
    </dgm:pt>
    <dgm:pt modelId="{1DD84DA3-DB13-4586-99B1-BF062374BDF0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Early adoption of high-risk behaviors</a:t>
          </a:r>
        </a:p>
      </dgm:t>
    </dgm:pt>
    <dgm:pt modelId="{FA5A9E83-3043-4116-AE9F-E01F470569DB}" type="parTrans" cxnId="{F15E0115-2ECE-42CD-BEEA-B96CC635C038}">
      <dgm:prSet/>
      <dgm:spPr/>
      <dgm:t>
        <a:bodyPr/>
        <a:lstStyle/>
        <a:p>
          <a:endParaRPr lang="en-US"/>
        </a:p>
      </dgm:t>
    </dgm:pt>
    <dgm:pt modelId="{5978DFDD-DAC8-4421-8440-B7A2F90187DA}" type="sibTrans" cxnId="{F15E0115-2ECE-42CD-BEEA-B96CC635C038}">
      <dgm:prSet/>
      <dgm:spPr/>
      <dgm:t>
        <a:bodyPr/>
        <a:lstStyle/>
        <a:p>
          <a:endParaRPr lang="en-US"/>
        </a:p>
      </dgm:t>
    </dgm:pt>
    <dgm:pt modelId="{38FF47DF-68E1-4D0F-A5ED-F31AC77FD8DF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Poor school performance</a:t>
          </a:r>
        </a:p>
      </dgm:t>
    </dgm:pt>
    <dgm:pt modelId="{6A63A50F-71C7-44B9-9921-A3B49939CEA0}" type="parTrans" cxnId="{7F966F94-DF70-43F5-87A0-BF7118D3E471}">
      <dgm:prSet/>
      <dgm:spPr/>
      <dgm:t>
        <a:bodyPr/>
        <a:lstStyle/>
        <a:p>
          <a:endParaRPr lang="en-US"/>
        </a:p>
      </dgm:t>
    </dgm:pt>
    <dgm:pt modelId="{C1A4A9C0-99FA-4741-AC21-5F23B7B60A40}" type="sibTrans" cxnId="{7F966F94-DF70-43F5-87A0-BF7118D3E471}">
      <dgm:prSet/>
      <dgm:spPr/>
      <dgm:t>
        <a:bodyPr/>
        <a:lstStyle/>
        <a:p>
          <a:endParaRPr lang="en-US"/>
        </a:p>
      </dgm:t>
    </dgm:pt>
    <dgm:pt modelId="{F3D32280-5065-45CE-B624-F2A9E856F3F8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2.1x increased odds of ADHD (3.1x mothers; 1.3x fathers)</a:t>
          </a:r>
        </a:p>
      </dgm:t>
    </dgm:pt>
    <dgm:pt modelId="{EF3CEF5F-EA5F-4699-906A-338563630809}" type="parTrans" cxnId="{83106486-B207-4390-B31F-4EEBE5298BE8}">
      <dgm:prSet/>
      <dgm:spPr/>
      <dgm:t>
        <a:bodyPr/>
        <a:lstStyle/>
        <a:p>
          <a:endParaRPr lang="en-US"/>
        </a:p>
      </dgm:t>
    </dgm:pt>
    <dgm:pt modelId="{AC992239-22A0-41D0-A31A-52D041562F86}" type="sibTrans" cxnId="{83106486-B207-4390-B31F-4EEBE5298BE8}">
      <dgm:prSet/>
      <dgm:spPr/>
      <dgm:t>
        <a:bodyPr/>
        <a:lstStyle/>
        <a:p>
          <a:endParaRPr lang="en-US"/>
        </a:p>
      </dgm:t>
    </dgm:pt>
    <dgm:pt modelId="{4C6361F2-05C9-450F-9600-30157EC7DA5F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Worse scores on standardized tests</a:t>
          </a:r>
        </a:p>
      </dgm:t>
    </dgm:pt>
    <dgm:pt modelId="{8FA624D1-4988-455F-AF27-D56CCD0CCDD0}" type="parTrans" cxnId="{EBC3C0AC-0035-4957-A945-69DE40D29820}">
      <dgm:prSet/>
      <dgm:spPr/>
      <dgm:t>
        <a:bodyPr/>
        <a:lstStyle/>
        <a:p>
          <a:endParaRPr lang="en-US"/>
        </a:p>
      </dgm:t>
    </dgm:pt>
    <dgm:pt modelId="{EE80B882-D61A-418D-B4F4-892B2A2EA8DC}" type="sibTrans" cxnId="{EBC3C0AC-0035-4957-A945-69DE40D29820}">
      <dgm:prSet/>
      <dgm:spPr/>
      <dgm:t>
        <a:bodyPr/>
        <a:lstStyle/>
        <a:p>
          <a:endParaRPr lang="en-US"/>
        </a:p>
      </dgm:t>
    </dgm:pt>
    <dgm:pt modelId="{C0768B56-382B-2045-98AD-74AAC3ECA2D4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Behavioral Problem Index (BPI) - 2.8 points higher</a:t>
          </a:r>
        </a:p>
      </dgm:t>
    </dgm:pt>
    <dgm:pt modelId="{932DD066-485C-5C41-BA46-C2B218962987}" type="parTrans" cxnId="{B9EAEFDB-AE94-FC46-B19F-C51D9EB7FB52}">
      <dgm:prSet/>
      <dgm:spPr/>
      <dgm:t>
        <a:bodyPr/>
        <a:lstStyle/>
        <a:p>
          <a:endParaRPr lang="en-US"/>
        </a:p>
      </dgm:t>
    </dgm:pt>
    <dgm:pt modelId="{BC7EA373-9D66-BA42-81CA-A88E7C8A31E5}" type="sibTrans" cxnId="{B9EAEFDB-AE94-FC46-B19F-C51D9EB7FB52}">
      <dgm:prSet/>
      <dgm:spPr/>
      <dgm:t>
        <a:bodyPr/>
        <a:lstStyle/>
        <a:p>
          <a:endParaRPr lang="en-US"/>
        </a:p>
      </dgm:t>
    </dgm:pt>
    <dgm:pt modelId="{4DE3C193-B2BD-CD43-BE02-9ABB2D5D3DB7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Decrease in positive behaviors</a:t>
          </a:r>
        </a:p>
      </dgm:t>
    </dgm:pt>
    <dgm:pt modelId="{47E5C784-CE93-1C41-9CB9-6CAA6950F36B}" type="parTrans" cxnId="{879B7616-9971-AC44-8995-1D0836980E0C}">
      <dgm:prSet/>
      <dgm:spPr/>
      <dgm:t>
        <a:bodyPr/>
        <a:lstStyle/>
        <a:p>
          <a:endParaRPr lang="en-US"/>
        </a:p>
      </dgm:t>
    </dgm:pt>
    <dgm:pt modelId="{BC5EE586-4E9B-C042-A0FC-09F3C78B8251}" type="sibTrans" cxnId="{879B7616-9971-AC44-8995-1D0836980E0C}">
      <dgm:prSet/>
      <dgm:spPr/>
      <dgm:t>
        <a:bodyPr/>
        <a:lstStyle/>
        <a:p>
          <a:endParaRPr lang="en-US"/>
        </a:p>
      </dgm:t>
    </dgm:pt>
    <dgm:pt modelId="{629A3668-FF38-014A-A6BE-27776B2925C2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Increase in internalizing behaviors</a:t>
          </a:r>
        </a:p>
      </dgm:t>
    </dgm:pt>
    <dgm:pt modelId="{97E692A0-A454-A94A-B481-5FF4436C9C1A}" type="parTrans" cxnId="{80B34D47-D690-9B43-A2C2-75CAC12B92EF}">
      <dgm:prSet/>
      <dgm:spPr/>
      <dgm:t>
        <a:bodyPr/>
        <a:lstStyle/>
        <a:p>
          <a:endParaRPr lang="en-US"/>
        </a:p>
      </dgm:t>
    </dgm:pt>
    <dgm:pt modelId="{D9E885BE-2645-8447-AD9E-625AFCC7106B}" type="sibTrans" cxnId="{80B34D47-D690-9B43-A2C2-75CAC12B92EF}">
      <dgm:prSet/>
      <dgm:spPr/>
      <dgm:t>
        <a:bodyPr/>
        <a:lstStyle/>
        <a:p>
          <a:endParaRPr lang="en-US"/>
        </a:p>
      </dgm:t>
    </dgm:pt>
    <dgm:pt modelId="{3A182000-0915-2642-9049-3DD1B8EA7ED9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Increase in externalizing behaviors</a:t>
          </a:r>
        </a:p>
      </dgm:t>
    </dgm:pt>
    <dgm:pt modelId="{833BE520-E0B6-6D45-9383-700EC047A2F3}" type="parTrans" cxnId="{AC58C267-12F1-2042-8C0F-C3C144FE5B58}">
      <dgm:prSet/>
      <dgm:spPr/>
      <dgm:t>
        <a:bodyPr/>
        <a:lstStyle/>
        <a:p>
          <a:endParaRPr lang="en-US"/>
        </a:p>
      </dgm:t>
    </dgm:pt>
    <dgm:pt modelId="{F7DA3753-1D77-2A44-A413-822718C3AE90}" type="sibTrans" cxnId="{AC58C267-12F1-2042-8C0F-C3C144FE5B58}">
      <dgm:prSet/>
      <dgm:spPr/>
      <dgm:t>
        <a:bodyPr/>
        <a:lstStyle/>
        <a:p>
          <a:endParaRPr lang="en-US"/>
        </a:p>
      </dgm:t>
    </dgm:pt>
    <dgm:pt modelId="{12169B1A-D0F6-D541-92DA-E544EF9243E0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Could be due to dysregulation of stress response system due to their own ACEs</a:t>
          </a:r>
        </a:p>
      </dgm:t>
    </dgm:pt>
    <dgm:pt modelId="{A4D1E2E5-0136-6A44-9759-C458A5E6D6A2}" type="parTrans" cxnId="{B7FC3C80-089C-104E-A6EA-6E6B30401ED2}">
      <dgm:prSet/>
      <dgm:spPr/>
      <dgm:t>
        <a:bodyPr/>
        <a:lstStyle/>
        <a:p>
          <a:endParaRPr lang="en-US"/>
        </a:p>
      </dgm:t>
    </dgm:pt>
    <dgm:pt modelId="{EE01A6E3-AA7B-6242-B937-5133CCA51D22}" type="sibTrans" cxnId="{B7FC3C80-089C-104E-A6EA-6E6B30401ED2}">
      <dgm:prSet/>
      <dgm:spPr/>
      <dgm:t>
        <a:bodyPr/>
        <a:lstStyle/>
        <a:p>
          <a:endParaRPr lang="en-US"/>
        </a:p>
      </dgm:t>
    </dgm:pt>
    <dgm:pt modelId="{E1CB2FC4-9B2C-D140-99EA-5282B65D2D47}" type="pres">
      <dgm:prSet presAssocID="{253FC7F9-62CF-40F3-B983-FDE6D17611E3}" presName="linear" presStyleCnt="0">
        <dgm:presLayoutVars>
          <dgm:animLvl val="lvl"/>
          <dgm:resizeHandles val="exact"/>
        </dgm:presLayoutVars>
      </dgm:prSet>
      <dgm:spPr/>
    </dgm:pt>
    <dgm:pt modelId="{300C97A6-B84F-444E-BDC9-2951AD8B22CE}" type="pres">
      <dgm:prSet presAssocID="{C0768B56-382B-2045-98AD-74AAC3ECA2D4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770234E3-54D7-A343-A81C-4C88FDD3DDBA}" type="pres">
      <dgm:prSet presAssocID="{BC7EA373-9D66-BA42-81CA-A88E7C8A31E5}" presName="spacer" presStyleCnt="0"/>
      <dgm:spPr/>
    </dgm:pt>
    <dgm:pt modelId="{7CBA4826-825C-8D41-A4EB-4CB96182440B}" type="pres">
      <dgm:prSet presAssocID="{4DE3C193-B2BD-CD43-BE02-9ABB2D5D3DB7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CA883BD1-60C8-A046-AE9E-15A8985F0EAD}" type="pres">
      <dgm:prSet presAssocID="{BC5EE586-4E9B-C042-A0FC-09F3C78B8251}" presName="spacer" presStyleCnt="0"/>
      <dgm:spPr/>
    </dgm:pt>
    <dgm:pt modelId="{E1FDC59C-D3B9-7940-A8F0-5AD12F0B8D64}" type="pres">
      <dgm:prSet presAssocID="{629A3668-FF38-014A-A6BE-27776B2925C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EA72A91-65B2-D74D-8507-4987A13580A8}" type="pres">
      <dgm:prSet presAssocID="{D9E885BE-2645-8447-AD9E-625AFCC7106B}" presName="spacer" presStyleCnt="0"/>
      <dgm:spPr/>
    </dgm:pt>
    <dgm:pt modelId="{BACD8B6B-1B18-D44F-9A2A-34B2B0F0707A}" type="pres">
      <dgm:prSet presAssocID="{3A182000-0915-2642-9049-3DD1B8EA7ED9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113D4956-23D1-6543-B814-95088F58555D}" type="pres">
      <dgm:prSet presAssocID="{F7DA3753-1D77-2A44-A413-822718C3AE90}" presName="spacer" presStyleCnt="0"/>
      <dgm:spPr/>
    </dgm:pt>
    <dgm:pt modelId="{5ABC350D-BCD0-9447-A7C3-4B1DA472D452}" type="pres">
      <dgm:prSet presAssocID="{F3D32280-5065-45CE-B624-F2A9E856F3F8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84B923FA-D155-784E-9E00-9D8BABA82B48}" type="pres">
      <dgm:prSet presAssocID="{AC992239-22A0-41D0-A31A-52D041562F86}" presName="spacer" presStyleCnt="0"/>
      <dgm:spPr/>
    </dgm:pt>
    <dgm:pt modelId="{67F6715F-CF8D-1A4E-A664-3B9C649132A4}" type="pres">
      <dgm:prSet presAssocID="{C3178C42-849B-4C1B-8406-5C22487A7506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157439F0-DC31-5646-B0DB-56724885083F}" type="pres">
      <dgm:prSet presAssocID="{DCF61326-2E8C-4A48-BA14-FF41C4AAA445}" presName="spacer" presStyleCnt="0"/>
      <dgm:spPr/>
    </dgm:pt>
    <dgm:pt modelId="{D7875741-FC1A-7F4A-AA53-E6A2B218819F}" type="pres">
      <dgm:prSet presAssocID="{1DD84DA3-DB13-4586-99B1-BF062374BDF0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2E94409-1FA4-FC48-BA8D-B1AB2D563B42}" type="pres">
      <dgm:prSet presAssocID="{5978DFDD-DAC8-4421-8440-B7A2F90187DA}" presName="spacer" presStyleCnt="0"/>
      <dgm:spPr/>
    </dgm:pt>
    <dgm:pt modelId="{ABF75A60-8186-C146-A08F-198C3F1AFA09}" type="pres">
      <dgm:prSet presAssocID="{38FF47DF-68E1-4D0F-A5ED-F31AC77FD8DF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31B8D1A6-05C3-E742-A5EE-1D0D3AFF65FB}" type="pres">
      <dgm:prSet presAssocID="{C1A4A9C0-99FA-4741-AC21-5F23B7B60A40}" presName="spacer" presStyleCnt="0"/>
      <dgm:spPr/>
    </dgm:pt>
    <dgm:pt modelId="{65823149-6FD3-E440-AE75-7E3C8165DF42}" type="pres">
      <dgm:prSet presAssocID="{4C6361F2-05C9-450F-9600-30157EC7DA5F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776AD0B4-CE11-074A-B9F4-D283E574AC5A}" type="pres">
      <dgm:prSet presAssocID="{EE80B882-D61A-418D-B4F4-892B2A2EA8DC}" presName="spacer" presStyleCnt="0"/>
      <dgm:spPr/>
    </dgm:pt>
    <dgm:pt modelId="{2CBF75A1-8424-074D-A447-14B61295970F}" type="pres">
      <dgm:prSet presAssocID="{12169B1A-D0F6-D541-92DA-E544EF9243E0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4B036F0A-9E0D-694C-A94B-98A62C03B3F0}" type="presOf" srcId="{3A182000-0915-2642-9049-3DD1B8EA7ED9}" destId="{BACD8B6B-1B18-D44F-9A2A-34B2B0F0707A}" srcOrd="0" destOrd="0" presId="urn:microsoft.com/office/officeart/2005/8/layout/vList2"/>
    <dgm:cxn modelId="{F15E0115-2ECE-42CD-BEEA-B96CC635C038}" srcId="{253FC7F9-62CF-40F3-B983-FDE6D17611E3}" destId="{1DD84DA3-DB13-4586-99B1-BF062374BDF0}" srcOrd="6" destOrd="0" parTransId="{FA5A9E83-3043-4116-AE9F-E01F470569DB}" sibTransId="{5978DFDD-DAC8-4421-8440-B7A2F90187DA}"/>
    <dgm:cxn modelId="{879B7616-9971-AC44-8995-1D0836980E0C}" srcId="{253FC7F9-62CF-40F3-B983-FDE6D17611E3}" destId="{4DE3C193-B2BD-CD43-BE02-9ABB2D5D3DB7}" srcOrd="1" destOrd="0" parTransId="{47E5C784-CE93-1C41-9CB9-6CAA6950F36B}" sibTransId="{BC5EE586-4E9B-C042-A0FC-09F3C78B8251}"/>
    <dgm:cxn modelId="{8A4C1235-D570-1141-B75F-5D1A29ADF95F}" type="presOf" srcId="{4DE3C193-B2BD-CD43-BE02-9ABB2D5D3DB7}" destId="{7CBA4826-825C-8D41-A4EB-4CB96182440B}" srcOrd="0" destOrd="0" presId="urn:microsoft.com/office/officeart/2005/8/layout/vList2"/>
    <dgm:cxn modelId="{68A2453D-E46C-814A-9B0F-38ADE6F4250F}" type="presOf" srcId="{1DD84DA3-DB13-4586-99B1-BF062374BDF0}" destId="{D7875741-FC1A-7F4A-AA53-E6A2B218819F}" srcOrd="0" destOrd="0" presId="urn:microsoft.com/office/officeart/2005/8/layout/vList2"/>
    <dgm:cxn modelId="{80B34D47-D690-9B43-A2C2-75CAC12B92EF}" srcId="{253FC7F9-62CF-40F3-B983-FDE6D17611E3}" destId="{629A3668-FF38-014A-A6BE-27776B2925C2}" srcOrd="2" destOrd="0" parTransId="{97E692A0-A454-A94A-B481-5FF4436C9C1A}" sibTransId="{D9E885BE-2645-8447-AD9E-625AFCC7106B}"/>
    <dgm:cxn modelId="{39634C55-F3ED-458A-885A-3E2B02B08E0D}" srcId="{253FC7F9-62CF-40F3-B983-FDE6D17611E3}" destId="{C3178C42-849B-4C1B-8406-5C22487A7506}" srcOrd="5" destOrd="0" parTransId="{170A3A7A-873D-4EA2-A7F6-DDF0170272EE}" sibTransId="{DCF61326-2E8C-4A48-BA14-FF41C4AAA445}"/>
    <dgm:cxn modelId="{F7DCCD57-7F16-554D-A97D-EA6D2D463766}" type="presOf" srcId="{253FC7F9-62CF-40F3-B983-FDE6D17611E3}" destId="{E1CB2FC4-9B2C-D140-99EA-5282B65D2D47}" srcOrd="0" destOrd="0" presId="urn:microsoft.com/office/officeart/2005/8/layout/vList2"/>
    <dgm:cxn modelId="{8B466964-A1A1-BA43-86CD-29E41217A45E}" type="presOf" srcId="{38FF47DF-68E1-4D0F-A5ED-F31AC77FD8DF}" destId="{ABF75A60-8186-C146-A08F-198C3F1AFA09}" srcOrd="0" destOrd="0" presId="urn:microsoft.com/office/officeart/2005/8/layout/vList2"/>
    <dgm:cxn modelId="{AC58C267-12F1-2042-8C0F-C3C144FE5B58}" srcId="{253FC7F9-62CF-40F3-B983-FDE6D17611E3}" destId="{3A182000-0915-2642-9049-3DD1B8EA7ED9}" srcOrd="3" destOrd="0" parTransId="{833BE520-E0B6-6D45-9383-700EC047A2F3}" sibTransId="{F7DA3753-1D77-2A44-A413-822718C3AE90}"/>
    <dgm:cxn modelId="{B7FC3C80-089C-104E-A6EA-6E6B30401ED2}" srcId="{253FC7F9-62CF-40F3-B983-FDE6D17611E3}" destId="{12169B1A-D0F6-D541-92DA-E544EF9243E0}" srcOrd="9" destOrd="0" parTransId="{A4D1E2E5-0136-6A44-9759-C458A5E6D6A2}" sibTransId="{EE01A6E3-AA7B-6242-B937-5133CCA51D22}"/>
    <dgm:cxn modelId="{83106486-B207-4390-B31F-4EEBE5298BE8}" srcId="{253FC7F9-62CF-40F3-B983-FDE6D17611E3}" destId="{F3D32280-5065-45CE-B624-F2A9E856F3F8}" srcOrd="4" destOrd="0" parTransId="{EF3CEF5F-EA5F-4699-906A-338563630809}" sibTransId="{AC992239-22A0-41D0-A31A-52D041562F86}"/>
    <dgm:cxn modelId="{7F966F94-DF70-43F5-87A0-BF7118D3E471}" srcId="{253FC7F9-62CF-40F3-B983-FDE6D17611E3}" destId="{38FF47DF-68E1-4D0F-A5ED-F31AC77FD8DF}" srcOrd="7" destOrd="0" parTransId="{6A63A50F-71C7-44B9-9921-A3B49939CEA0}" sibTransId="{C1A4A9C0-99FA-4741-AC21-5F23B7B60A40}"/>
    <dgm:cxn modelId="{2054129D-172E-9141-8CB3-0B8E40DD946E}" type="presOf" srcId="{12169B1A-D0F6-D541-92DA-E544EF9243E0}" destId="{2CBF75A1-8424-074D-A447-14B61295970F}" srcOrd="0" destOrd="0" presId="urn:microsoft.com/office/officeart/2005/8/layout/vList2"/>
    <dgm:cxn modelId="{EBC3C0AC-0035-4957-A945-69DE40D29820}" srcId="{253FC7F9-62CF-40F3-B983-FDE6D17611E3}" destId="{4C6361F2-05C9-450F-9600-30157EC7DA5F}" srcOrd="8" destOrd="0" parTransId="{8FA624D1-4988-455F-AF27-D56CCD0CCDD0}" sibTransId="{EE80B882-D61A-418D-B4F4-892B2A2EA8DC}"/>
    <dgm:cxn modelId="{09DE19C6-184B-F24E-8CC8-EB327E5AE993}" type="presOf" srcId="{4C6361F2-05C9-450F-9600-30157EC7DA5F}" destId="{65823149-6FD3-E440-AE75-7E3C8165DF42}" srcOrd="0" destOrd="0" presId="urn:microsoft.com/office/officeart/2005/8/layout/vList2"/>
    <dgm:cxn modelId="{92B04DD0-0666-F242-9672-8FF843DFFA3F}" type="presOf" srcId="{F3D32280-5065-45CE-B624-F2A9E856F3F8}" destId="{5ABC350D-BCD0-9447-A7C3-4B1DA472D452}" srcOrd="0" destOrd="0" presId="urn:microsoft.com/office/officeart/2005/8/layout/vList2"/>
    <dgm:cxn modelId="{B7D70FD8-6D94-BE41-A4FA-89697E37407E}" type="presOf" srcId="{C3178C42-849B-4C1B-8406-5C22487A7506}" destId="{67F6715F-CF8D-1A4E-A664-3B9C649132A4}" srcOrd="0" destOrd="0" presId="urn:microsoft.com/office/officeart/2005/8/layout/vList2"/>
    <dgm:cxn modelId="{4ACF5AD9-7BE0-E24A-9DCA-367000621C9D}" type="presOf" srcId="{C0768B56-382B-2045-98AD-74AAC3ECA2D4}" destId="{300C97A6-B84F-444E-BDC9-2951AD8B22CE}" srcOrd="0" destOrd="0" presId="urn:microsoft.com/office/officeart/2005/8/layout/vList2"/>
    <dgm:cxn modelId="{B9EAEFDB-AE94-FC46-B19F-C51D9EB7FB52}" srcId="{253FC7F9-62CF-40F3-B983-FDE6D17611E3}" destId="{C0768B56-382B-2045-98AD-74AAC3ECA2D4}" srcOrd="0" destOrd="0" parTransId="{932DD066-485C-5C41-BA46-C2B218962987}" sibTransId="{BC7EA373-9D66-BA42-81CA-A88E7C8A31E5}"/>
    <dgm:cxn modelId="{17863EE4-5686-CF46-9EF6-F68B039E1E54}" type="presOf" srcId="{629A3668-FF38-014A-A6BE-27776B2925C2}" destId="{E1FDC59C-D3B9-7940-A8F0-5AD12F0B8D64}" srcOrd="0" destOrd="0" presId="urn:microsoft.com/office/officeart/2005/8/layout/vList2"/>
    <dgm:cxn modelId="{628337F8-6AF9-1343-8061-2AF281E3E540}" type="presParOf" srcId="{E1CB2FC4-9B2C-D140-99EA-5282B65D2D47}" destId="{300C97A6-B84F-444E-BDC9-2951AD8B22CE}" srcOrd="0" destOrd="0" presId="urn:microsoft.com/office/officeart/2005/8/layout/vList2"/>
    <dgm:cxn modelId="{8F00F5A2-7747-074F-A53F-3BF7FE670152}" type="presParOf" srcId="{E1CB2FC4-9B2C-D140-99EA-5282B65D2D47}" destId="{770234E3-54D7-A343-A81C-4C88FDD3DDBA}" srcOrd="1" destOrd="0" presId="urn:microsoft.com/office/officeart/2005/8/layout/vList2"/>
    <dgm:cxn modelId="{0221AC19-FEEF-B94D-B99B-1C31BFC3CF4D}" type="presParOf" srcId="{E1CB2FC4-9B2C-D140-99EA-5282B65D2D47}" destId="{7CBA4826-825C-8D41-A4EB-4CB96182440B}" srcOrd="2" destOrd="0" presId="urn:microsoft.com/office/officeart/2005/8/layout/vList2"/>
    <dgm:cxn modelId="{3D9CF95E-CB28-584B-8CBA-F091AF1E0ED1}" type="presParOf" srcId="{E1CB2FC4-9B2C-D140-99EA-5282B65D2D47}" destId="{CA883BD1-60C8-A046-AE9E-15A8985F0EAD}" srcOrd="3" destOrd="0" presId="urn:microsoft.com/office/officeart/2005/8/layout/vList2"/>
    <dgm:cxn modelId="{D8FEF1E1-CBA4-BB46-BB68-03ADA2A14830}" type="presParOf" srcId="{E1CB2FC4-9B2C-D140-99EA-5282B65D2D47}" destId="{E1FDC59C-D3B9-7940-A8F0-5AD12F0B8D64}" srcOrd="4" destOrd="0" presId="urn:microsoft.com/office/officeart/2005/8/layout/vList2"/>
    <dgm:cxn modelId="{6E6E6FF9-3BD1-4B4C-B8E9-C5B73416D2B5}" type="presParOf" srcId="{E1CB2FC4-9B2C-D140-99EA-5282B65D2D47}" destId="{EEA72A91-65B2-D74D-8507-4987A13580A8}" srcOrd="5" destOrd="0" presId="urn:microsoft.com/office/officeart/2005/8/layout/vList2"/>
    <dgm:cxn modelId="{90D37E13-001A-D548-8048-8B0EFF3840D3}" type="presParOf" srcId="{E1CB2FC4-9B2C-D140-99EA-5282B65D2D47}" destId="{BACD8B6B-1B18-D44F-9A2A-34B2B0F0707A}" srcOrd="6" destOrd="0" presId="urn:microsoft.com/office/officeart/2005/8/layout/vList2"/>
    <dgm:cxn modelId="{3703B86A-3681-F24F-8F84-19B57E677F37}" type="presParOf" srcId="{E1CB2FC4-9B2C-D140-99EA-5282B65D2D47}" destId="{113D4956-23D1-6543-B814-95088F58555D}" srcOrd="7" destOrd="0" presId="urn:microsoft.com/office/officeart/2005/8/layout/vList2"/>
    <dgm:cxn modelId="{4ECF2912-F7C9-C64E-8042-1848BBFF1B45}" type="presParOf" srcId="{E1CB2FC4-9B2C-D140-99EA-5282B65D2D47}" destId="{5ABC350D-BCD0-9447-A7C3-4B1DA472D452}" srcOrd="8" destOrd="0" presId="urn:microsoft.com/office/officeart/2005/8/layout/vList2"/>
    <dgm:cxn modelId="{39906B1F-32F8-C14C-BDAE-158ABF5046C7}" type="presParOf" srcId="{E1CB2FC4-9B2C-D140-99EA-5282B65D2D47}" destId="{84B923FA-D155-784E-9E00-9D8BABA82B48}" srcOrd="9" destOrd="0" presId="urn:microsoft.com/office/officeart/2005/8/layout/vList2"/>
    <dgm:cxn modelId="{A042D513-0E5B-2743-BA74-CE370CD6FC2F}" type="presParOf" srcId="{E1CB2FC4-9B2C-D140-99EA-5282B65D2D47}" destId="{67F6715F-CF8D-1A4E-A664-3B9C649132A4}" srcOrd="10" destOrd="0" presId="urn:microsoft.com/office/officeart/2005/8/layout/vList2"/>
    <dgm:cxn modelId="{CE02C79E-CED6-D24B-90E0-2CC33CEFA6B0}" type="presParOf" srcId="{E1CB2FC4-9B2C-D140-99EA-5282B65D2D47}" destId="{157439F0-DC31-5646-B0DB-56724885083F}" srcOrd="11" destOrd="0" presId="urn:microsoft.com/office/officeart/2005/8/layout/vList2"/>
    <dgm:cxn modelId="{47AB8C1D-DCEE-1F43-BD38-B31D0D9F7AA4}" type="presParOf" srcId="{E1CB2FC4-9B2C-D140-99EA-5282B65D2D47}" destId="{D7875741-FC1A-7F4A-AA53-E6A2B218819F}" srcOrd="12" destOrd="0" presId="urn:microsoft.com/office/officeart/2005/8/layout/vList2"/>
    <dgm:cxn modelId="{219775A3-4848-904A-9290-0E8E644972FE}" type="presParOf" srcId="{E1CB2FC4-9B2C-D140-99EA-5282B65D2D47}" destId="{42E94409-1FA4-FC48-BA8D-B1AB2D563B42}" srcOrd="13" destOrd="0" presId="urn:microsoft.com/office/officeart/2005/8/layout/vList2"/>
    <dgm:cxn modelId="{D4C8AD5A-C4FC-7F4A-AB34-791E4FABF242}" type="presParOf" srcId="{E1CB2FC4-9B2C-D140-99EA-5282B65D2D47}" destId="{ABF75A60-8186-C146-A08F-198C3F1AFA09}" srcOrd="14" destOrd="0" presId="urn:microsoft.com/office/officeart/2005/8/layout/vList2"/>
    <dgm:cxn modelId="{DFE4DB71-A5DA-7045-893B-375C1ECD5379}" type="presParOf" srcId="{E1CB2FC4-9B2C-D140-99EA-5282B65D2D47}" destId="{31B8D1A6-05C3-E742-A5EE-1D0D3AFF65FB}" srcOrd="15" destOrd="0" presId="urn:microsoft.com/office/officeart/2005/8/layout/vList2"/>
    <dgm:cxn modelId="{B34333CE-8207-7B41-A2B0-03D5389D30BD}" type="presParOf" srcId="{E1CB2FC4-9B2C-D140-99EA-5282B65D2D47}" destId="{65823149-6FD3-E440-AE75-7E3C8165DF42}" srcOrd="16" destOrd="0" presId="urn:microsoft.com/office/officeart/2005/8/layout/vList2"/>
    <dgm:cxn modelId="{70EFDFA3-BF50-024C-941E-398C34809725}" type="presParOf" srcId="{E1CB2FC4-9B2C-D140-99EA-5282B65D2D47}" destId="{776AD0B4-CE11-074A-B9F4-D283E574AC5A}" srcOrd="17" destOrd="0" presId="urn:microsoft.com/office/officeart/2005/8/layout/vList2"/>
    <dgm:cxn modelId="{FA93577D-559B-954B-A262-124F595E5CE4}" type="presParOf" srcId="{E1CB2FC4-9B2C-D140-99EA-5282B65D2D47}" destId="{2CBF75A1-8424-074D-A447-14B61295970F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88D6DE-C2E0-4A58-AF60-4FDF7656DB1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F407EE-D9C8-4B63-B883-069D3B68407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Abuse</a:t>
          </a:r>
        </a:p>
      </dgm:t>
    </dgm:pt>
    <dgm:pt modelId="{75B64697-C5C8-46AB-BFB2-F940ADD8BE4E}" type="parTrans" cxnId="{DA2E15D0-D6B8-4516-88EA-15A9893EBE63}">
      <dgm:prSet/>
      <dgm:spPr/>
      <dgm:t>
        <a:bodyPr/>
        <a:lstStyle/>
        <a:p>
          <a:endParaRPr lang="en-US"/>
        </a:p>
      </dgm:t>
    </dgm:pt>
    <dgm:pt modelId="{2249BEA4-0ABE-4D20-8179-95F44A21ED66}" type="sibTrans" cxnId="{DA2E15D0-D6B8-4516-88EA-15A9893EBE63}">
      <dgm:prSet/>
      <dgm:spPr/>
      <dgm:t>
        <a:bodyPr/>
        <a:lstStyle/>
        <a:p>
          <a:endParaRPr lang="en-US"/>
        </a:p>
      </dgm:t>
    </dgm:pt>
    <dgm:pt modelId="{4954BCDB-BEDF-4DCE-8D47-17C26535F5F5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Emotional Abuse</a:t>
          </a:r>
        </a:p>
      </dgm:t>
    </dgm:pt>
    <dgm:pt modelId="{1A198CD3-15BD-4FA5-8B17-E199A40952F4}" type="parTrans" cxnId="{5C830B8E-B250-419F-8821-C8485219EE06}">
      <dgm:prSet/>
      <dgm:spPr/>
      <dgm:t>
        <a:bodyPr/>
        <a:lstStyle/>
        <a:p>
          <a:endParaRPr lang="en-US"/>
        </a:p>
      </dgm:t>
    </dgm:pt>
    <dgm:pt modelId="{AC96B9BB-522B-412A-84B5-C3181B193008}" type="sibTrans" cxnId="{5C830B8E-B250-419F-8821-C8485219EE06}">
      <dgm:prSet/>
      <dgm:spPr/>
      <dgm:t>
        <a:bodyPr/>
        <a:lstStyle/>
        <a:p>
          <a:endParaRPr lang="en-US"/>
        </a:p>
      </dgm:t>
    </dgm:pt>
    <dgm:pt modelId="{7903DD3B-E89C-429D-A147-89B0A9AF1FFC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Physical Abuse</a:t>
          </a:r>
        </a:p>
      </dgm:t>
    </dgm:pt>
    <dgm:pt modelId="{DF8A2F39-2D11-47A5-A455-3A3581027A10}" type="parTrans" cxnId="{B2618653-D093-4D50-B7B7-E3AC38F2F62B}">
      <dgm:prSet/>
      <dgm:spPr/>
      <dgm:t>
        <a:bodyPr/>
        <a:lstStyle/>
        <a:p>
          <a:endParaRPr lang="en-US"/>
        </a:p>
      </dgm:t>
    </dgm:pt>
    <dgm:pt modelId="{73BA8442-E5D0-452A-AACD-A4BB69CD24D7}" type="sibTrans" cxnId="{B2618653-D093-4D50-B7B7-E3AC38F2F62B}">
      <dgm:prSet/>
      <dgm:spPr/>
      <dgm:t>
        <a:bodyPr/>
        <a:lstStyle/>
        <a:p>
          <a:endParaRPr lang="en-US"/>
        </a:p>
      </dgm:t>
    </dgm:pt>
    <dgm:pt modelId="{1CBB8415-B281-48CD-9AE7-46B2A3FCBFCF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Sexual Abuse</a:t>
          </a:r>
        </a:p>
      </dgm:t>
    </dgm:pt>
    <dgm:pt modelId="{CE661986-DDF4-47F1-A93B-3046ABFD443E}" type="parTrans" cxnId="{88C03CC2-76BB-425E-BC11-D3B91EFBE45D}">
      <dgm:prSet/>
      <dgm:spPr/>
      <dgm:t>
        <a:bodyPr/>
        <a:lstStyle/>
        <a:p>
          <a:endParaRPr lang="en-US"/>
        </a:p>
      </dgm:t>
    </dgm:pt>
    <dgm:pt modelId="{6AC23356-BA29-46D8-98ED-8BB7D9F63A11}" type="sibTrans" cxnId="{88C03CC2-76BB-425E-BC11-D3B91EFBE45D}">
      <dgm:prSet/>
      <dgm:spPr/>
      <dgm:t>
        <a:bodyPr/>
        <a:lstStyle/>
        <a:p>
          <a:endParaRPr lang="en-US"/>
        </a:p>
      </dgm:t>
    </dgm:pt>
    <dgm:pt modelId="{B8C3AFD4-DAF9-45B3-A8AF-95F40063DDA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Neglect</a:t>
          </a:r>
        </a:p>
      </dgm:t>
    </dgm:pt>
    <dgm:pt modelId="{A5CE9B5A-2496-4D9F-9C8F-E87F648F0DE0}" type="parTrans" cxnId="{E2B708C1-5D5C-444E-8ED6-8177B4903A89}">
      <dgm:prSet/>
      <dgm:spPr/>
      <dgm:t>
        <a:bodyPr/>
        <a:lstStyle/>
        <a:p>
          <a:endParaRPr lang="en-US"/>
        </a:p>
      </dgm:t>
    </dgm:pt>
    <dgm:pt modelId="{7F375199-982C-429E-945D-9F4EFA3BF0D4}" type="sibTrans" cxnId="{E2B708C1-5D5C-444E-8ED6-8177B4903A89}">
      <dgm:prSet/>
      <dgm:spPr/>
      <dgm:t>
        <a:bodyPr/>
        <a:lstStyle/>
        <a:p>
          <a:endParaRPr lang="en-US"/>
        </a:p>
      </dgm:t>
    </dgm:pt>
    <dgm:pt modelId="{2B63FBE5-829A-43A3-B31C-BDBC1F643322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Emotional Neglect</a:t>
          </a:r>
        </a:p>
      </dgm:t>
    </dgm:pt>
    <dgm:pt modelId="{43A44EAF-0F61-409B-8B33-11B5B3C3681F}" type="parTrans" cxnId="{641E0B1F-68CC-47C8-8C9B-291EC7E23E67}">
      <dgm:prSet/>
      <dgm:spPr/>
      <dgm:t>
        <a:bodyPr/>
        <a:lstStyle/>
        <a:p>
          <a:endParaRPr lang="en-US"/>
        </a:p>
      </dgm:t>
    </dgm:pt>
    <dgm:pt modelId="{F7BB615F-F429-4EB1-828B-732907C8896C}" type="sibTrans" cxnId="{641E0B1F-68CC-47C8-8C9B-291EC7E23E67}">
      <dgm:prSet/>
      <dgm:spPr/>
      <dgm:t>
        <a:bodyPr/>
        <a:lstStyle/>
        <a:p>
          <a:endParaRPr lang="en-US"/>
        </a:p>
      </dgm:t>
    </dgm:pt>
    <dgm:pt modelId="{9772C0E6-D1E6-4520-838D-28FE672383D6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Physical Neglect</a:t>
          </a:r>
        </a:p>
      </dgm:t>
    </dgm:pt>
    <dgm:pt modelId="{4EB8BD0E-28AE-44FE-BD5E-6E578BEAE047}" type="parTrans" cxnId="{76F3646F-B04F-46D3-8396-DFCE576AF982}">
      <dgm:prSet/>
      <dgm:spPr/>
      <dgm:t>
        <a:bodyPr/>
        <a:lstStyle/>
        <a:p>
          <a:endParaRPr lang="en-US"/>
        </a:p>
      </dgm:t>
    </dgm:pt>
    <dgm:pt modelId="{1B7CF220-F9FC-4981-AC63-C9A5A7133DC7}" type="sibTrans" cxnId="{76F3646F-B04F-46D3-8396-DFCE576AF982}">
      <dgm:prSet/>
      <dgm:spPr/>
      <dgm:t>
        <a:bodyPr/>
        <a:lstStyle/>
        <a:p>
          <a:endParaRPr lang="en-US"/>
        </a:p>
      </dgm:t>
    </dgm:pt>
    <dgm:pt modelId="{7EF1C91A-A327-484B-A937-8583B418700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Household Dysfunction</a:t>
          </a:r>
        </a:p>
      </dgm:t>
    </dgm:pt>
    <dgm:pt modelId="{36253A43-761F-4D5E-BFEC-D806EE595BB3}" type="parTrans" cxnId="{16BC9F7C-618D-40BE-9B9B-008AA460C953}">
      <dgm:prSet/>
      <dgm:spPr/>
      <dgm:t>
        <a:bodyPr/>
        <a:lstStyle/>
        <a:p>
          <a:endParaRPr lang="en-US"/>
        </a:p>
      </dgm:t>
    </dgm:pt>
    <dgm:pt modelId="{0B506DED-F44F-4C23-B58F-42E846F1A91E}" type="sibTrans" cxnId="{16BC9F7C-618D-40BE-9B9B-008AA460C953}">
      <dgm:prSet/>
      <dgm:spPr/>
      <dgm:t>
        <a:bodyPr/>
        <a:lstStyle/>
        <a:p>
          <a:endParaRPr lang="en-US"/>
        </a:p>
      </dgm:t>
    </dgm:pt>
    <dgm:pt modelId="{E8223981-5335-4145-AFC9-2481FD8876E3}">
      <dgm:prSet/>
      <dgm:spPr/>
      <dgm:t>
        <a:bodyPr/>
        <a:lstStyle/>
        <a:p>
          <a:r>
            <a:rPr lang="en-US" dirty="0"/>
            <a:t>Loss of a Parent</a:t>
          </a:r>
        </a:p>
      </dgm:t>
    </dgm:pt>
    <dgm:pt modelId="{28D09431-D1CB-4A7B-8014-6527852C06A2}" type="parTrans" cxnId="{DCD9D72F-8225-4CBA-B75C-4E1BDCE20B11}">
      <dgm:prSet/>
      <dgm:spPr/>
      <dgm:t>
        <a:bodyPr/>
        <a:lstStyle/>
        <a:p>
          <a:endParaRPr lang="en-US"/>
        </a:p>
      </dgm:t>
    </dgm:pt>
    <dgm:pt modelId="{5477B792-FF39-4C24-8FC8-E1E8998FD11A}" type="sibTrans" cxnId="{DCD9D72F-8225-4CBA-B75C-4E1BDCE20B11}">
      <dgm:prSet/>
      <dgm:spPr/>
      <dgm:t>
        <a:bodyPr/>
        <a:lstStyle/>
        <a:p>
          <a:endParaRPr lang="en-US"/>
        </a:p>
      </dgm:t>
    </dgm:pt>
    <dgm:pt modelId="{892B6D05-818C-4D83-A8F3-F1C48A4D1D22}">
      <dgm:prSet/>
      <dgm:spPr/>
      <dgm:t>
        <a:bodyPr/>
        <a:lstStyle/>
        <a:p>
          <a:r>
            <a:rPr lang="en-US" dirty="0"/>
            <a:t>Household Substance Abuse</a:t>
          </a:r>
        </a:p>
      </dgm:t>
    </dgm:pt>
    <dgm:pt modelId="{349308A2-B198-49CC-941B-2669EF47C1D6}" type="parTrans" cxnId="{F037F32C-64E2-476A-A032-06C1D2295263}">
      <dgm:prSet/>
      <dgm:spPr/>
      <dgm:t>
        <a:bodyPr/>
        <a:lstStyle/>
        <a:p>
          <a:endParaRPr lang="en-US"/>
        </a:p>
      </dgm:t>
    </dgm:pt>
    <dgm:pt modelId="{8E82F00C-51B0-40CC-966B-98EF27DE1E56}" type="sibTrans" cxnId="{F037F32C-64E2-476A-A032-06C1D2295263}">
      <dgm:prSet/>
      <dgm:spPr/>
      <dgm:t>
        <a:bodyPr/>
        <a:lstStyle/>
        <a:p>
          <a:endParaRPr lang="en-US"/>
        </a:p>
      </dgm:t>
    </dgm:pt>
    <dgm:pt modelId="{205DD7CE-8B43-4662-BFB1-4BB8B0177674}">
      <dgm:prSet/>
      <dgm:spPr/>
      <dgm:t>
        <a:bodyPr/>
        <a:lstStyle/>
        <a:p>
          <a:r>
            <a:rPr lang="en-US"/>
            <a:t>Household Mental Illness</a:t>
          </a:r>
        </a:p>
      </dgm:t>
    </dgm:pt>
    <dgm:pt modelId="{96AF6EE3-0D53-4C24-AECE-1AF303BA08E3}" type="parTrans" cxnId="{C942DC3F-33B2-4AF1-BC82-ACD7D4FF5BD2}">
      <dgm:prSet/>
      <dgm:spPr/>
      <dgm:t>
        <a:bodyPr/>
        <a:lstStyle/>
        <a:p>
          <a:endParaRPr lang="en-US"/>
        </a:p>
      </dgm:t>
    </dgm:pt>
    <dgm:pt modelId="{850F63EE-6CA5-4228-8866-CA575B31B169}" type="sibTrans" cxnId="{C942DC3F-33B2-4AF1-BC82-ACD7D4FF5BD2}">
      <dgm:prSet/>
      <dgm:spPr/>
      <dgm:t>
        <a:bodyPr/>
        <a:lstStyle/>
        <a:p>
          <a:endParaRPr lang="en-US"/>
        </a:p>
      </dgm:t>
    </dgm:pt>
    <dgm:pt modelId="{8CC22304-C8B3-4357-8EE0-3F78732A6AC1}">
      <dgm:prSet/>
      <dgm:spPr/>
      <dgm:t>
        <a:bodyPr/>
        <a:lstStyle/>
        <a:p>
          <a:r>
            <a:rPr lang="en-US" dirty="0"/>
            <a:t>Household Incarceration</a:t>
          </a:r>
        </a:p>
      </dgm:t>
    </dgm:pt>
    <dgm:pt modelId="{D606C7F2-284A-4EDD-8C52-85D4BD8EDBBE}" type="parTrans" cxnId="{2796F094-B4A6-489C-9A29-ED20F4280C99}">
      <dgm:prSet/>
      <dgm:spPr/>
      <dgm:t>
        <a:bodyPr/>
        <a:lstStyle/>
        <a:p>
          <a:endParaRPr lang="en-US"/>
        </a:p>
      </dgm:t>
    </dgm:pt>
    <dgm:pt modelId="{1506FE7A-D6E9-4367-A516-23EE0A326E9F}" type="sibTrans" cxnId="{2796F094-B4A6-489C-9A29-ED20F4280C99}">
      <dgm:prSet/>
      <dgm:spPr/>
      <dgm:t>
        <a:bodyPr/>
        <a:lstStyle/>
        <a:p>
          <a:endParaRPr lang="en-US"/>
        </a:p>
      </dgm:t>
    </dgm:pt>
    <dgm:pt modelId="{099B8D9F-16A2-BC45-9472-A64F23D06362}">
      <dgm:prSet/>
      <dgm:spPr/>
      <dgm:t>
        <a:bodyPr/>
        <a:lstStyle/>
        <a:p>
          <a:r>
            <a:rPr lang="en-US" dirty="0"/>
            <a:t>Witness to Domestic Violence</a:t>
          </a:r>
        </a:p>
      </dgm:t>
    </dgm:pt>
    <dgm:pt modelId="{DDBDC642-C903-0C41-820E-71D21650D73B}" type="parTrans" cxnId="{9371D810-3EB6-7F46-BACE-FA741D900644}">
      <dgm:prSet/>
      <dgm:spPr/>
      <dgm:t>
        <a:bodyPr/>
        <a:lstStyle/>
        <a:p>
          <a:endParaRPr lang="en-US"/>
        </a:p>
      </dgm:t>
    </dgm:pt>
    <dgm:pt modelId="{924C385F-4EFA-6442-8AF7-4A1F98D824E8}" type="sibTrans" cxnId="{9371D810-3EB6-7F46-BACE-FA741D900644}">
      <dgm:prSet/>
      <dgm:spPr/>
      <dgm:t>
        <a:bodyPr/>
        <a:lstStyle/>
        <a:p>
          <a:endParaRPr lang="en-US"/>
        </a:p>
      </dgm:t>
    </dgm:pt>
    <dgm:pt modelId="{652BE16C-3F78-5A4B-BA4F-2644392C3773}" type="pres">
      <dgm:prSet presAssocID="{1488D6DE-C2E0-4A58-AF60-4FDF7656DB1D}" presName="linear" presStyleCnt="0">
        <dgm:presLayoutVars>
          <dgm:animLvl val="lvl"/>
          <dgm:resizeHandles val="exact"/>
        </dgm:presLayoutVars>
      </dgm:prSet>
      <dgm:spPr/>
    </dgm:pt>
    <dgm:pt modelId="{3A871211-C14D-1847-83D6-64942BA5790C}" type="pres">
      <dgm:prSet presAssocID="{E1F407EE-D9C8-4B63-B883-069D3B68407C}" presName="parentText" presStyleLbl="node1" presStyleIdx="0" presStyleCnt="3" custScaleY="100000">
        <dgm:presLayoutVars>
          <dgm:chMax val="0"/>
          <dgm:bulletEnabled val="1"/>
        </dgm:presLayoutVars>
      </dgm:prSet>
      <dgm:spPr/>
    </dgm:pt>
    <dgm:pt modelId="{689F4F63-1336-2046-BBE9-6A09D7EEB476}" type="pres">
      <dgm:prSet presAssocID="{E1F407EE-D9C8-4B63-B883-069D3B68407C}" presName="childText" presStyleLbl="revTx" presStyleIdx="0" presStyleCnt="3">
        <dgm:presLayoutVars>
          <dgm:bulletEnabled val="1"/>
        </dgm:presLayoutVars>
      </dgm:prSet>
      <dgm:spPr/>
    </dgm:pt>
    <dgm:pt modelId="{15B4866A-FF99-C149-A406-EBE68FDD0E30}" type="pres">
      <dgm:prSet presAssocID="{B8C3AFD4-DAF9-45B3-A8AF-95F40063DD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E17E87-0BA9-5645-A084-3B4C990FD4BC}" type="pres">
      <dgm:prSet presAssocID="{B8C3AFD4-DAF9-45B3-A8AF-95F40063DDA0}" presName="childText" presStyleLbl="revTx" presStyleIdx="1" presStyleCnt="3">
        <dgm:presLayoutVars>
          <dgm:bulletEnabled val="1"/>
        </dgm:presLayoutVars>
      </dgm:prSet>
      <dgm:spPr/>
    </dgm:pt>
    <dgm:pt modelId="{C178E031-2004-424D-885B-586FEFF81DB1}" type="pres">
      <dgm:prSet presAssocID="{7EF1C91A-A327-484B-A937-8583B418700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944CF4F-066A-7C47-A357-5300570012F6}" type="pres">
      <dgm:prSet presAssocID="{7EF1C91A-A327-484B-A937-8583B418700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B76010B-8ED5-3D4A-9FF9-0839D005C50A}" type="presOf" srcId="{4954BCDB-BEDF-4DCE-8D47-17C26535F5F5}" destId="{689F4F63-1336-2046-BBE9-6A09D7EEB476}" srcOrd="0" destOrd="0" presId="urn:microsoft.com/office/officeart/2005/8/layout/vList2"/>
    <dgm:cxn modelId="{9371D810-3EB6-7F46-BACE-FA741D900644}" srcId="{7EF1C91A-A327-484B-A937-8583B418700A}" destId="{099B8D9F-16A2-BC45-9472-A64F23D06362}" srcOrd="1" destOrd="0" parTransId="{DDBDC642-C903-0C41-820E-71D21650D73B}" sibTransId="{924C385F-4EFA-6442-8AF7-4A1F98D824E8}"/>
    <dgm:cxn modelId="{641E0B1F-68CC-47C8-8C9B-291EC7E23E67}" srcId="{B8C3AFD4-DAF9-45B3-A8AF-95F40063DDA0}" destId="{2B63FBE5-829A-43A3-B31C-BDBC1F643322}" srcOrd="0" destOrd="0" parTransId="{43A44EAF-0F61-409B-8B33-11B5B3C3681F}" sibTransId="{F7BB615F-F429-4EB1-828B-732907C8896C}"/>
    <dgm:cxn modelId="{C2887023-19B8-9F48-9C11-0FE8A0DD5269}" type="presOf" srcId="{E1F407EE-D9C8-4B63-B883-069D3B68407C}" destId="{3A871211-C14D-1847-83D6-64942BA5790C}" srcOrd="0" destOrd="0" presId="urn:microsoft.com/office/officeart/2005/8/layout/vList2"/>
    <dgm:cxn modelId="{E9C90829-2B38-6F42-8D41-FA7EAA7D355D}" type="presOf" srcId="{8CC22304-C8B3-4357-8EE0-3F78732A6AC1}" destId="{D944CF4F-066A-7C47-A357-5300570012F6}" srcOrd="0" destOrd="4" presId="urn:microsoft.com/office/officeart/2005/8/layout/vList2"/>
    <dgm:cxn modelId="{8E19FD2B-85E8-4F4F-BD71-E0346BB7B51F}" type="presOf" srcId="{1488D6DE-C2E0-4A58-AF60-4FDF7656DB1D}" destId="{652BE16C-3F78-5A4B-BA4F-2644392C3773}" srcOrd="0" destOrd="0" presId="urn:microsoft.com/office/officeart/2005/8/layout/vList2"/>
    <dgm:cxn modelId="{F037F32C-64E2-476A-A032-06C1D2295263}" srcId="{7EF1C91A-A327-484B-A937-8583B418700A}" destId="{892B6D05-818C-4D83-A8F3-F1C48A4D1D22}" srcOrd="2" destOrd="0" parTransId="{349308A2-B198-49CC-941B-2669EF47C1D6}" sibTransId="{8E82F00C-51B0-40CC-966B-98EF27DE1E56}"/>
    <dgm:cxn modelId="{DCD9D72F-8225-4CBA-B75C-4E1BDCE20B11}" srcId="{7EF1C91A-A327-484B-A937-8583B418700A}" destId="{E8223981-5335-4145-AFC9-2481FD8876E3}" srcOrd="0" destOrd="0" parTransId="{28D09431-D1CB-4A7B-8014-6527852C06A2}" sibTransId="{5477B792-FF39-4C24-8FC8-E1E8998FD11A}"/>
    <dgm:cxn modelId="{C942DC3F-33B2-4AF1-BC82-ACD7D4FF5BD2}" srcId="{7EF1C91A-A327-484B-A937-8583B418700A}" destId="{205DD7CE-8B43-4662-BFB1-4BB8B0177674}" srcOrd="3" destOrd="0" parTransId="{96AF6EE3-0D53-4C24-AECE-1AF303BA08E3}" sibTransId="{850F63EE-6CA5-4228-8866-CA575B31B169}"/>
    <dgm:cxn modelId="{D0F6D04A-6EFB-6549-A862-8D632DF65CD6}" type="presOf" srcId="{1CBB8415-B281-48CD-9AE7-46B2A3FCBFCF}" destId="{689F4F63-1336-2046-BBE9-6A09D7EEB476}" srcOrd="0" destOrd="2" presId="urn:microsoft.com/office/officeart/2005/8/layout/vList2"/>
    <dgm:cxn modelId="{C0AEC550-34AB-284A-B758-1D40EA00E4BE}" type="presOf" srcId="{099B8D9F-16A2-BC45-9472-A64F23D06362}" destId="{D944CF4F-066A-7C47-A357-5300570012F6}" srcOrd="0" destOrd="1" presId="urn:microsoft.com/office/officeart/2005/8/layout/vList2"/>
    <dgm:cxn modelId="{B2618653-D093-4D50-B7B7-E3AC38F2F62B}" srcId="{E1F407EE-D9C8-4B63-B883-069D3B68407C}" destId="{7903DD3B-E89C-429D-A147-89B0A9AF1FFC}" srcOrd="1" destOrd="0" parTransId="{DF8A2F39-2D11-47A5-A455-3A3581027A10}" sibTransId="{73BA8442-E5D0-452A-AACD-A4BB69CD24D7}"/>
    <dgm:cxn modelId="{76F3646F-B04F-46D3-8396-DFCE576AF982}" srcId="{B8C3AFD4-DAF9-45B3-A8AF-95F40063DDA0}" destId="{9772C0E6-D1E6-4520-838D-28FE672383D6}" srcOrd="1" destOrd="0" parTransId="{4EB8BD0E-28AE-44FE-BD5E-6E578BEAE047}" sibTransId="{1B7CF220-F9FC-4981-AC63-C9A5A7133DC7}"/>
    <dgm:cxn modelId="{16BC9F7C-618D-40BE-9B9B-008AA460C953}" srcId="{1488D6DE-C2E0-4A58-AF60-4FDF7656DB1D}" destId="{7EF1C91A-A327-484B-A937-8583B418700A}" srcOrd="2" destOrd="0" parTransId="{36253A43-761F-4D5E-BFEC-D806EE595BB3}" sibTransId="{0B506DED-F44F-4C23-B58F-42E846F1A91E}"/>
    <dgm:cxn modelId="{5C830B8E-B250-419F-8821-C8485219EE06}" srcId="{E1F407EE-D9C8-4B63-B883-069D3B68407C}" destId="{4954BCDB-BEDF-4DCE-8D47-17C26535F5F5}" srcOrd="0" destOrd="0" parTransId="{1A198CD3-15BD-4FA5-8B17-E199A40952F4}" sibTransId="{AC96B9BB-522B-412A-84B5-C3181B193008}"/>
    <dgm:cxn modelId="{2796F094-B4A6-489C-9A29-ED20F4280C99}" srcId="{7EF1C91A-A327-484B-A937-8583B418700A}" destId="{8CC22304-C8B3-4357-8EE0-3F78732A6AC1}" srcOrd="4" destOrd="0" parTransId="{D606C7F2-284A-4EDD-8C52-85D4BD8EDBBE}" sibTransId="{1506FE7A-D6E9-4367-A516-23EE0A326E9F}"/>
    <dgm:cxn modelId="{8BEC6C99-5D04-1E4C-8EFC-5176B2592D9E}" type="presOf" srcId="{7903DD3B-E89C-429D-A147-89B0A9AF1FFC}" destId="{689F4F63-1336-2046-BBE9-6A09D7EEB476}" srcOrd="0" destOrd="1" presId="urn:microsoft.com/office/officeart/2005/8/layout/vList2"/>
    <dgm:cxn modelId="{9B3ACBA3-129E-4844-86B4-924A3BBC31CC}" type="presOf" srcId="{9772C0E6-D1E6-4520-838D-28FE672383D6}" destId="{27E17E87-0BA9-5645-A084-3B4C990FD4BC}" srcOrd="0" destOrd="1" presId="urn:microsoft.com/office/officeart/2005/8/layout/vList2"/>
    <dgm:cxn modelId="{C35750B7-49FE-E94F-A5B9-317624D8C72D}" type="presOf" srcId="{2B63FBE5-829A-43A3-B31C-BDBC1F643322}" destId="{27E17E87-0BA9-5645-A084-3B4C990FD4BC}" srcOrd="0" destOrd="0" presId="urn:microsoft.com/office/officeart/2005/8/layout/vList2"/>
    <dgm:cxn modelId="{E2B708C1-5D5C-444E-8ED6-8177B4903A89}" srcId="{1488D6DE-C2E0-4A58-AF60-4FDF7656DB1D}" destId="{B8C3AFD4-DAF9-45B3-A8AF-95F40063DDA0}" srcOrd="1" destOrd="0" parTransId="{A5CE9B5A-2496-4D9F-9C8F-E87F648F0DE0}" sibTransId="{7F375199-982C-429E-945D-9F4EFA3BF0D4}"/>
    <dgm:cxn modelId="{88C03CC2-76BB-425E-BC11-D3B91EFBE45D}" srcId="{E1F407EE-D9C8-4B63-B883-069D3B68407C}" destId="{1CBB8415-B281-48CD-9AE7-46B2A3FCBFCF}" srcOrd="2" destOrd="0" parTransId="{CE661986-DDF4-47F1-A93B-3046ABFD443E}" sibTransId="{6AC23356-BA29-46D8-98ED-8BB7D9F63A11}"/>
    <dgm:cxn modelId="{DB635BC4-861E-B84F-8BF4-3C3835B56D9A}" type="presOf" srcId="{7EF1C91A-A327-484B-A937-8583B418700A}" destId="{C178E031-2004-424D-885B-586FEFF81DB1}" srcOrd="0" destOrd="0" presId="urn:microsoft.com/office/officeart/2005/8/layout/vList2"/>
    <dgm:cxn modelId="{DA2E15D0-D6B8-4516-88EA-15A9893EBE63}" srcId="{1488D6DE-C2E0-4A58-AF60-4FDF7656DB1D}" destId="{E1F407EE-D9C8-4B63-B883-069D3B68407C}" srcOrd="0" destOrd="0" parTransId="{75B64697-C5C8-46AB-BFB2-F940ADD8BE4E}" sibTransId="{2249BEA4-0ABE-4D20-8179-95F44A21ED66}"/>
    <dgm:cxn modelId="{D5C572D3-2877-5A40-AC36-7E324CF68B9D}" type="presOf" srcId="{B8C3AFD4-DAF9-45B3-A8AF-95F40063DDA0}" destId="{15B4866A-FF99-C149-A406-EBE68FDD0E30}" srcOrd="0" destOrd="0" presId="urn:microsoft.com/office/officeart/2005/8/layout/vList2"/>
    <dgm:cxn modelId="{EABF4DE2-D520-904E-9E86-DDDA1039569E}" type="presOf" srcId="{E8223981-5335-4145-AFC9-2481FD8876E3}" destId="{D944CF4F-066A-7C47-A357-5300570012F6}" srcOrd="0" destOrd="0" presId="urn:microsoft.com/office/officeart/2005/8/layout/vList2"/>
    <dgm:cxn modelId="{9D141CEE-120D-7247-9A3D-54C490C0D6BC}" type="presOf" srcId="{205DD7CE-8B43-4662-BFB1-4BB8B0177674}" destId="{D944CF4F-066A-7C47-A357-5300570012F6}" srcOrd="0" destOrd="3" presId="urn:microsoft.com/office/officeart/2005/8/layout/vList2"/>
    <dgm:cxn modelId="{DB1A8BF0-2BA9-FA4B-A5E5-5729C57A24AA}" type="presOf" srcId="{892B6D05-818C-4D83-A8F3-F1C48A4D1D22}" destId="{D944CF4F-066A-7C47-A357-5300570012F6}" srcOrd="0" destOrd="2" presId="urn:microsoft.com/office/officeart/2005/8/layout/vList2"/>
    <dgm:cxn modelId="{DADD873D-E67F-154B-BD9E-04D88F95179F}" type="presParOf" srcId="{652BE16C-3F78-5A4B-BA4F-2644392C3773}" destId="{3A871211-C14D-1847-83D6-64942BA5790C}" srcOrd="0" destOrd="0" presId="urn:microsoft.com/office/officeart/2005/8/layout/vList2"/>
    <dgm:cxn modelId="{4C25F134-9993-304F-8F7C-44CCAA90129C}" type="presParOf" srcId="{652BE16C-3F78-5A4B-BA4F-2644392C3773}" destId="{689F4F63-1336-2046-BBE9-6A09D7EEB476}" srcOrd="1" destOrd="0" presId="urn:microsoft.com/office/officeart/2005/8/layout/vList2"/>
    <dgm:cxn modelId="{0C630AEB-7122-9843-ABEC-7C531EB7C9BF}" type="presParOf" srcId="{652BE16C-3F78-5A4B-BA4F-2644392C3773}" destId="{15B4866A-FF99-C149-A406-EBE68FDD0E30}" srcOrd="2" destOrd="0" presId="urn:microsoft.com/office/officeart/2005/8/layout/vList2"/>
    <dgm:cxn modelId="{70D86942-35E5-5A4C-A71E-869DE509B2DC}" type="presParOf" srcId="{652BE16C-3F78-5A4B-BA4F-2644392C3773}" destId="{27E17E87-0BA9-5645-A084-3B4C990FD4BC}" srcOrd="3" destOrd="0" presId="urn:microsoft.com/office/officeart/2005/8/layout/vList2"/>
    <dgm:cxn modelId="{B4806163-CD32-CE47-AD8F-0A8B84154ED8}" type="presParOf" srcId="{652BE16C-3F78-5A4B-BA4F-2644392C3773}" destId="{C178E031-2004-424D-885B-586FEFF81DB1}" srcOrd="4" destOrd="0" presId="urn:microsoft.com/office/officeart/2005/8/layout/vList2"/>
    <dgm:cxn modelId="{7063FF32-F3F8-6448-924D-6BF2BB1D3758}" type="presParOf" srcId="{652BE16C-3F78-5A4B-BA4F-2644392C3773}" destId="{D944CF4F-066A-7C47-A357-5300570012F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253FC7F9-62CF-40F3-B983-FDE6D17611E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178C42-849B-4C1B-8406-5C22487A7506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Increase child physical aggression, which may come from discipline strategies.</a:t>
          </a:r>
        </a:p>
      </dgm:t>
    </dgm:pt>
    <dgm:pt modelId="{170A3A7A-873D-4EA2-A7F6-DDF0170272EE}" type="parTrans" cxnId="{39634C55-F3ED-458A-885A-3E2B02B08E0D}">
      <dgm:prSet/>
      <dgm:spPr/>
      <dgm:t>
        <a:bodyPr/>
        <a:lstStyle/>
        <a:p>
          <a:endParaRPr lang="en-US"/>
        </a:p>
      </dgm:t>
    </dgm:pt>
    <dgm:pt modelId="{DCF61326-2E8C-4A48-BA14-FF41C4AAA445}" type="sibTrans" cxnId="{39634C55-F3ED-458A-885A-3E2B02B08E0D}">
      <dgm:prSet/>
      <dgm:spPr/>
      <dgm:t>
        <a:bodyPr/>
        <a:lstStyle/>
        <a:p>
          <a:endParaRPr lang="en-US"/>
        </a:p>
      </dgm:t>
    </dgm:pt>
    <dgm:pt modelId="{1DD84DA3-DB13-4586-99B1-BF062374BDF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Early adoption of high-risk behaviors</a:t>
          </a:r>
        </a:p>
      </dgm:t>
    </dgm:pt>
    <dgm:pt modelId="{FA5A9E83-3043-4116-AE9F-E01F470569DB}" type="parTrans" cxnId="{F15E0115-2ECE-42CD-BEEA-B96CC635C038}">
      <dgm:prSet/>
      <dgm:spPr/>
      <dgm:t>
        <a:bodyPr/>
        <a:lstStyle/>
        <a:p>
          <a:endParaRPr lang="en-US"/>
        </a:p>
      </dgm:t>
    </dgm:pt>
    <dgm:pt modelId="{5978DFDD-DAC8-4421-8440-B7A2F90187DA}" type="sibTrans" cxnId="{F15E0115-2ECE-42CD-BEEA-B96CC635C038}">
      <dgm:prSet/>
      <dgm:spPr/>
      <dgm:t>
        <a:bodyPr/>
        <a:lstStyle/>
        <a:p>
          <a:endParaRPr lang="en-US"/>
        </a:p>
      </dgm:t>
    </dgm:pt>
    <dgm:pt modelId="{38FF47DF-68E1-4D0F-A5ED-F31AC77FD8DF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Poor school performance</a:t>
          </a:r>
        </a:p>
      </dgm:t>
    </dgm:pt>
    <dgm:pt modelId="{6A63A50F-71C7-44B9-9921-A3B49939CEA0}" type="parTrans" cxnId="{7F966F94-DF70-43F5-87A0-BF7118D3E471}">
      <dgm:prSet/>
      <dgm:spPr/>
      <dgm:t>
        <a:bodyPr/>
        <a:lstStyle/>
        <a:p>
          <a:endParaRPr lang="en-US"/>
        </a:p>
      </dgm:t>
    </dgm:pt>
    <dgm:pt modelId="{C1A4A9C0-99FA-4741-AC21-5F23B7B60A40}" type="sibTrans" cxnId="{7F966F94-DF70-43F5-87A0-BF7118D3E471}">
      <dgm:prSet/>
      <dgm:spPr/>
      <dgm:t>
        <a:bodyPr/>
        <a:lstStyle/>
        <a:p>
          <a:endParaRPr lang="en-US"/>
        </a:p>
      </dgm:t>
    </dgm:pt>
    <dgm:pt modelId="{F3D32280-5065-45CE-B624-F2A9E856F3F8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2.1x increased odds of ADHD (3.1x mothers; 1.3x fathers)</a:t>
          </a:r>
        </a:p>
      </dgm:t>
    </dgm:pt>
    <dgm:pt modelId="{EF3CEF5F-EA5F-4699-906A-338563630809}" type="parTrans" cxnId="{83106486-B207-4390-B31F-4EEBE5298BE8}">
      <dgm:prSet/>
      <dgm:spPr/>
      <dgm:t>
        <a:bodyPr/>
        <a:lstStyle/>
        <a:p>
          <a:endParaRPr lang="en-US"/>
        </a:p>
      </dgm:t>
    </dgm:pt>
    <dgm:pt modelId="{AC992239-22A0-41D0-A31A-52D041562F86}" type="sibTrans" cxnId="{83106486-B207-4390-B31F-4EEBE5298BE8}">
      <dgm:prSet/>
      <dgm:spPr/>
      <dgm:t>
        <a:bodyPr/>
        <a:lstStyle/>
        <a:p>
          <a:endParaRPr lang="en-US"/>
        </a:p>
      </dgm:t>
    </dgm:pt>
    <dgm:pt modelId="{4C6361F2-05C9-450F-9600-30157EC7DA5F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Worse scores on standardized tests</a:t>
          </a:r>
        </a:p>
      </dgm:t>
    </dgm:pt>
    <dgm:pt modelId="{8FA624D1-4988-455F-AF27-D56CCD0CCDD0}" type="parTrans" cxnId="{EBC3C0AC-0035-4957-A945-69DE40D29820}">
      <dgm:prSet/>
      <dgm:spPr/>
      <dgm:t>
        <a:bodyPr/>
        <a:lstStyle/>
        <a:p>
          <a:endParaRPr lang="en-US"/>
        </a:p>
      </dgm:t>
    </dgm:pt>
    <dgm:pt modelId="{EE80B882-D61A-418D-B4F4-892B2A2EA8DC}" type="sibTrans" cxnId="{EBC3C0AC-0035-4957-A945-69DE40D29820}">
      <dgm:prSet/>
      <dgm:spPr/>
      <dgm:t>
        <a:bodyPr/>
        <a:lstStyle/>
        <a:p>
          <a:endParaRPr lang="en-US"/>
        </a:p>
      </dgm:t>
    </dgm:pt>
    <dgm:pt modelId="{C0768B56-382B-2045-98AD-74AAC3ECA2D4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Behavioral Problem Index (BPI) - 2.8 points higher</a:t>
          </a:r>
        </a:p>
      </dgm:t>
    </dgm:pt>
    <dgm:pt modelId="{932DD066-485C-5C41-BA46-C2B218962987}" type="parTrans" cxnId="{B9EAEFDB-AE94-FC46-B19F-C51D9EB7FB52}">
      <dgm:prSet/>
      <dgm:spPr/>
      <dgm:t>
        <a:bodyPr/>
        <a:lstStyle/>
        <a:p>
          <a:endParaRPr lang="en-US"/>
        </a:p>
      </dgm:t>
    </dgm:pt>
    <dgm:pt modelId="{BC7EA373-9D66-BA42-81CA-A88E7C8A31E5}" type="sibTrans" cxnId="{B9EAEFDB-AE94-FC46-B19F-C51D9EB7FB52}">
      <dgm:prSet/>
      <dgm:spPr/>
      <dgm:t>
        <a:bodyPr/>
        <a:lstStyle/>
        <a:p>
          <a:endParaRPr lang="en-US"/>
        </a:p>
      </dgm:t>
    </dgm:pt>
    <dgm:pt modelId="{4DE3C193-B2BD-CD43-BE02-9ABB2D5D3DB7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Decrease in positive behaviors</a:t>
          </a:r>
        </a:p>
      </dgm:t>
    </dgm:pt>
    <dgm:pt modelId="{47E5C784-CE93-1C41-9CB9-6CAA6950F36B}" type="parTrans" cxnId="{879B7616-9971-AC44-8995-1D0836980E0C}">
      <dgm:prSet/>
      <dgm:spPr/>
      <dgm:t>
        <a:bodyPr/>
        <a:lstStyle/>
        <a:p>
          <a:endParaRPr lang="en-US"/>
        </a:p>
      </dgm:t>
    </dgm:pt>
    <dgm:pt modelId="{BC5EE586-4E9B-C042-A0FC-09F3C78B8251}" type="sibTrans" cxnId="{879B7616-9971-AC44-8995-1D0836980E0C}">
      <dgm:prSet/>
      <dgm:spPr/>
      <dgm:t>
        <a:bodyPr/>
        <a:lstStyle/>
        <a:p>
          <a:endParaRPr lang="en-US"/>
        </a:p>
      </dgm:t>
    </dgm:pt>
    <dgm:pt modelId="{629A3668-FF38-014A-A6BE-27776B2925C2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Increase in internalizing behaviors</a:t>
          </a:r>
        </a:p>
      </dgm:t>
    </dgm:pt>
    <dgm:pt modelId="{97E692A0-A454-A94A-B481-5FF4436C9C1A}" type="parTrans" cxnId="{80B34D47-D690-9B43-A2C2-75CAC12B92EF}">
      <dgm:prSet/>
      <dgm:spPr/>
      <dgm:t>
        <a:bodyPr/>
        <a:lstStyle/>
        <a:p>
          <a:endParaRPr lang="en-US"/>
        </a:p>
      </dgm:t>
    </dgm:pt>
    <dgm:pt modelId="{D9E885BE-2645-8447-AD9E-625AFCC7106B}" type="sibTrans" cxnId="{80B34D47-D690-9B43-A2C2-75CAC12B92EF}">
      <dgm:prSet/>
      <dgm:spPr/>
      <dgm:t>
        <a:bodyPr/>
        <a:lstStyle/>
        <a:p>
          <a:endParaRPr lang="en-US"/>
        </a:p>
      </dgm:t>
    </dgm:pt>
    <dgm:pt modelId="{3A182000-0915-2642-9049-3DD1B8EA7ED9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Increase in externalizing behaviors</a:t>
          </a:r>
        </a:p>
      </dgm:t>
    </dgm:pt>
    <dgm:pt modelId="{833BE520-E0B6-6D45-9383-700EC047A2F3}" type="parTrans" cxnId="{AC58C267-12F1-2042-8C0F-C3C144FE5B58}">
      <dgm:prSet/>
      <dgm:spPr/>
      <dgm:t>
        <a:bodyPr/>
        <a:lstStyle/>
        <a:p>
          <a:endParaRPr lang="en-US"/>
        </a:p>
      </dgm:t>
    </dgm:pt>
    <dgm:pt modelId="{F7DA3753-1D77-2A44-A413-822718C3AE90}" type="sibTrans" cxnId="{AC58C267-12F1-2042-8C0F-C3C144FE5B58}">
      <dgm:prSet/>
      <dgm:spPr/>
      <dgm:t>
        <a:bodyPr/>
        <a:lstStyle/>
        <a:p>
          <a:endParaRPr lang="en-US"/>
        </a:p>
      </dgm:t>
    </dgm:pt>
    <dgm:pt modelId="{12169B1A-D0F6-D541-92DA-E544EF9243E0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Could be due to dysregulation of stress response system due to their own ACEs</a:t>
          </a:r>
        </a:p>
      </dgm:t>
    </dgm:pt>
    <dgm:pt modelId="{A4D1E2E5-0136-6A44-9759-C458A5E6D6A2}" type="parTrans" cxnId="{B7FC3C80-089C-104E-A6EA-6E6B30401ED2}">
      <dgm:prSet/>
      <dgm:spPr/>
      <dgm:t>
        <a:bodyPr/>
        <a:lstStyle/>
        <a:p>
          <a:endParaRPr lang="en-US"/>
        </a:p>
      </dgm:t>
    </dgm:pt>
    <dgm:pt modelId="{EE01A6E3-AA7B-6242-B937-5133CCA51D22}" type="sibTrans" cxnId="{B7FC3C80-089C-104E-A6EA-6E6B30401ED2}">
      <dgm:prSet/>
      <dgm:spPr/>
      <dgm:t>
        <a:bodyPr/>
        <a:lstStyle/>
        <a:p>
          <a:endParaRPr lang="en-US"/>
        </a:p>
      </dgm:t>
    </dgm:pt>
    <dgm:pt modelId="{E1CB2FC4-9B2C-D140-99EA-5282B65D2D47}" type="pres">
      <dgm:prSet presAssocID="{253FC7F9-62CF-40F3-B983-FDE6D17611E3}" presName="linear" presStyleCnt="0">
        <dgm:presLayoutVars>
          <dgm:animLvl val="lvl"/>
          <dgm:resizeHandles val="exact"/>
        </dgm:presLayoutVars>
      </dgm:prSet>
      <dgm:spPr/>
    </dgm:pt>
    <dgm:pt modelId="{300C97A6-B84F-444E-BDC9-2951AD8B22CE}" type="pres">
      <dgm:prSet presAssocID="{C0768B56-382B-2045-98AD-74AAC3ECA2D4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770234E3-54D7-A343-A81C-4C88FDD3DDBA}" type="pres">
      <dgm:prSet presAssocID="{BC7EA373-9D66-BA42-81CA-A88E7C8A31E5}" presName="spacer" presStyleCnt="0"/>
      <dgm:spPr/>
    </dgm:pt>
    <dgm:pt modelId="{7CBA4826-825C-8D41-A4EB-4CB96182440B}" type="pres">
      <dgm:prSet presAssocID="{4DE3C193-B2BD-CD43-BE02-9ABB2D5D3DB7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CA883BD1-60C8-A046-AE9E-15A8985F0EAD}" type="pres">
      <dgm:prSet presAssocID="{BC5EE586-4E9B-C042-A0FC-09F3C78B8251}" presName="spacer" presStyleCnt="0"/>
      <dgm:spPr/>
    </dgm:pt>
    <dgm:pt modelId="{E1FDC59C-D3B9-7940-A8F0-5AD12F0B8D64}" type="pres">
      <dgm:prSet presAssocID="{629A3668-FF38-014A-A6BE-27776B2925C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EA72A91-65B2-D74D-8507-4987A13580A8}" type="pres">
      <dgm:prSet presAssocID="{D9E885BE-2645-8447-AD9E-625AFCC7106B}" presName="spacer" presStyleCnt="0"/>
      <dgm:spPr/>
    </dgm:pt>
    <dgm:pt modelId="{BACD8B6B-1B18-D44F-9A2A-34B2B0F0707A}" type="pres">
      <dgm:prSet presAssocID="{3A182000-0915-2642-9049-3DD1B8EA7ED9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113D4956-23D1-6543-B814-95088F58555D}" type="pres">
      <dgm:prSet presAssocID="{F7DA3753-1D77-2A44-A413-822718C3AE90}" presName="spacer" presStyleCnt="0"/>
      <dgm:spPr/>
    </dgm:pt>
    <dgm:pt modelId="{5ABC350D-BCD0-9447-A7C3-4B1DA472D452}" type="pres">
      <dgm:prSet presAssocID="{F3D32280-5065-45CE-B624-F2A9E856F3F8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84B923FA-D155-784E-9E00-9D8BABA82B48}" type="pres">
      <dgm:prSet presAssocID="{AC992239-22A0-41D0-A31A-52D041562F86}" presName="spacer" presStyleCnt="0"/>
      <dgm:spPr/>
    </dgm:pt>
    <dgm:pt modelId="{67F6715F-CF8D-1A4E-A664-3B9C649132A4}" type="pres">
      <dgm:prSet presAssocID="{C3178C42-849B-4C1B-8406-5C22487A7506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157439F0-DC31-5646-B0DB-56724885083F}" type="pres">
      <dgm:prSet presAssocID="{DCF61326-2E8C-4A48-BA14-FF41C4AAA445}" presName="spacer" presStyleCnt="0"/>
      <dgm:spPr/>
    </dgm:pt>
    <dgm:pt modelId="{D7875741-FC1A-7F4A-AA53-E6A2B218819F}" type="pres">
      <dgm:prSet presAssocID="{1DD84DA3-DB13-4586-99B1-BF062374BDF0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2E94409-1FA4-FC48-BA8D-B1AB2D563B42}" type="pres">
      <dgm:prSet presAssocID="{5978DFDD-DAC8-4421-8440-B7A2F90187DA}" presName="spacer" presStyleCnt="0"/>
      <dgm:spPr/>
    </dgm:pt>
    <dgm:pt modelId="{ABF75A60-8186-C146-A08F-198C3F1AFA09}" type="pres">
      <dgm:prSet presAssocID="{38FF47DF-68E1-4D0F-A5ED-F31AC77FD8DF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31B8D1A6-05C3-E742-A5EE-1D0D3AFF65FB}" type="pres">
      <dgm:prSet presAssocID="{C1A4A9C0-99FA-4741-AC21-5F23B7B60A40}" presName="spacer" presStyleCnt="0"/>
      <dgm:spPr/>
    </dgm:pt>
    <dgm:pt modelId="{65823149-6FD3-E440-AE75-7E3C8165DF42}" type="pres">
      <dgm:prSet presAssocID="{4C6361F2-05C9-450F-9600-30157EC7DA5F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776AD0B4-CE11-074A-B9F4-D283E574AC5A}" type="pres">
      <dgm:prSet presAssocID="{EE80B882-D61A-418D-B4F4-892B2A2EA8DC}" presName="spacer" presStyleCnt="0"/>
      <dgm:spPr/>
    </dgm:pt>
    <dgm:pt modelId="{2CBF75A1-8424-074D-A447-14B61295970F}" type="pres">
      <dgm:prSet presAssocID="{12169B1A-D0F6-D541-92DA-E544EF9243E0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4B036F0A-9E0D-694C-A94B-98A62C03B3F0}" type="presOf" srcId="{3A182000-0915-2642-9049-3DD1B8EA7ED9}" destId="{BACD8B6B-1B18-D44F-9A2A-34B2B0F0707A}" srcOrd="0" destOrd="0" presId="urn:microsoft.com/office/officeart/2005/8/layout/vList2"/>
    <dgm:cxn modelId="{F15E0115-2ECE-42CD-BEEA-B96CC635C038}" srcId="{253FC7F9-62CF-40F3-B983-FDE6D17611E3}" destId="{1DD84DA3-DB13-4586-99B1-BF062374BDF0}" srcOrd="6" destOrd="0" parTransId="{FA5A9E83-3043-4116-AE9F-E01F470569DB}" sibTransId="{5978DFDD-DAC8-4421-8440-B7A2F90187DA}"/>
    <dgm:cxn modelId="{879B7616-9971-AC44-8995-1D0836980E0C}" srcId="{253FC7F9-62CF-40F3-B983-FDE6D17611E3}" destId="{4DE3C193-B2BD-CD43-BE02-9ABB2D5D3DB7}" srcOrd="1" destOrd="0" parTransId="{47E5C784-CE93-1C41-9CB9-6CAA6950F36B}" sibTransId="{BC5EE586-4E9B-C042-A0FC-09F3C78B8251}"/>
    <dgm:cxn modelId="{8A4C1235-D570-1141-B75F-5D1A29ADF95F}" type="presOf" srcId="{4DE3C193-B2BD-CD43-BE02-9ABB2D5D3DB7}" destId="{7CBA4826-825C-8D41-A4EB-4CB96182440B}" srcOrd="0" destOrd="0" presId="urn:microsoft.com/office/officeart/2005/8/layout/vList2"/>
    <dgm:cxn modelId="{68A2453D-E46C-814A-9B0F-38ADE6F4250F}" type="presOf" srcId="{1DD84DA3-DB13-4586-99B1-BF062374BDF0}" destId="{D7875741-FC1A-7F4A-AA53-E6A2B218819F}" srcOrd="0" destOrd="0" presId="urn:microsoft.com/office/officeart/2005/8/layout/vList2"/>
    <dgm:cxn modelId="{80B34D47-D690-9B43-A2C2-75CAC12B92EF}" srcId="{253FC7F9-62CF-40F3-B983-FDE6D17611E3}" destId="{629A3668-FF38-014A-A6BE-27776B2925C2}" srcOrd="2" destOrd="0" parTransId="{97E692A0-A454-A94A-B481-5FF4436C9C1A}" sibTransId="{D9E885BE-2645-8447-AD9E-625AFCC7106B}"/>
    <dgm:cxn modelId="{39634C55-F3ED-458A-885A-3E2B02B08E0D}" srcId="{253FC7F9-62CF-40F3-B983-FDE6D17611E3}" destId="{C3178C42-849B-4C1B-8406-5C22487A7506}" srcOrd="5" destOrd="0" parTransId="{170A3A7A-873D-4EA2-A7F6-DDF0170272EE}" sibTransId="{DCF61326-2E8C-4A48-BA14-FF41C4AAA445}"/>
    <dgm:cxn modelId="{F7DCCD57-7F16-554D-A97D-EA6D2D463766}" type="presOf" srcId="{253FC7F9-62CF-40F3-B983-FDE6D17611E3}" destId="{E1CB2FC4-9B2C-D140-99EA-5282B65D2D47}" srcOrd="0" destOrd="0" presId="urn:microsoft.com/office/officeart/2005/8/layout/vList2"/>
    <dgm:cxn modelId="{8B466964-A1A1-BA43-86CD-29E41217A45E}" type="presOf" srcId="{38FF47DF-68E1-4D0F-A5ED-F31AC77FD8DF}" destId="{ABF75A60-8186-C146-A08F-198C3F1AFA09}" srcOrd="0" destOrd="0" presId="urn:microsoft.com/office/officeart/2005/8/layout/vList2"/>
    <dgm:cxn modelId="{AC58C267-12F1-2042-8C0F-C3C144FE5B58}" srcId="{253FC7F9-62CF-40F3-B983-FDE6D17611E3}" destId="{3A182000-0915-2642-9049-3DD1B8EA7ED9}" srcOrd="3" destOrd="0" parTransId="{833BE520-E0B6-6D45-9383-700EC047A2F3}" sibTransId="{F7DA3753-1D77-2A44-A413-822718C3AE90}"/>
    <dgm:cxn modelId="{B7FC3C80-089C-104E-A6EA-6E6B30401ED2}" srcId="{253FC7F9-62CF-40F3-B983-FDE6D17611E3}" destId="{12169B1A-D0F6-D541-92DA-E544EF9243E0}" srcOrd="9" destOrd="0" parTransId="{A4D1E2E5-0136-6A44-9759-C458A5E6D6A2}" sibTransId="{EE01A6E3-AA7B-6242-B937-5133CCA51D22}"/>
    <dgm:cxn modelId="{83106486-B207-4390-B31F-4EEBE5298BE8}" srcId="{253FC7F9-62CF-40F3-B983-FDE6D17611E3}" destId="{F3D32280-5065-45CE-B624-F2A9E856F3F8}" srcOrd="4" destOrd="0" parTransId="{EF3CEF5F-EA5F-4699-906A-338563630809}" sibTransId="{AC992239-22A0-41D0-A31A-52D041562F86}"/>
    <dgm:cxn modelId="{7F966F94-DF70-43F5-87A0-BF7118D3E471}" srcId="{253FC7F9-62CF-40F3-B983-FDE6D17611E3}" destId="{38FF47DF-68E1-4D0F-A5ED-F31AC77FD8DF}" srcOrd="7" destOrd="0" parTransId="{6A63A50F-71C7-44B9-9921-A3B49939CEA0}" sibTransId="{C1A4A9C0-99FA-4741-AC21-5F23B7B60A40}"/>
    <dgm:cxn modelId="{2054129D-172E-9141-8CB3-0B8E40DD946E}" type="presOf" srcId="{12169B1A-D0F6-D541-92DA-E544EF9243E0}" destId="{2CBF75A1-8424-074D-A447-14B61295970F}" srcOrd="0" destOrd="0" presId="urn:microsoft.com/office/officeart/2005/8/layout/vList2"/>
    <dgm:cxn modelId="{EBC3C0AC-0035-4957-A945-69DE40D29820}" srcId="{253FC7F9-62CF-40F3-B983-FDE6D17611E3}" destId="{4C6361F2-05C9-450F-9600-30157EC7DA5F}" srcOrd="8" destOrd="0" parTransId="{8FA624D1-4988-455F-AF27-D56CCD0CCDD0}" sibTransId="{EE80B882-D61A-418D-B4F4-892B2A2EA8DC}"/>
    <dgm:cxn modelId="{09DE19C6-184B-F24E-8CC8-EB327E5AE993}" type="presOf" srcId="{4C6361F2-05C9-450F-9600-30157EC7DA5F}" destId="{65823149-6FD3-E440-AE75-7E3C8165DF42}" srcOrd="0" destOrd="0" presId="urn:microsoft.com/office/officeart/2005/8/layout/vList2"/>
    <dgm:cxn modelId="{92B04DD0-0666-F242-9672-8FF843DFFA3F}" type="presOf" srcId="{F3D32280-5065-45CE-B624-F2A9E856F3F8}" destId="{5ABC350D-BCD0-9447-A7C3-4B1DA472D452}" srcOrd="0" destOrd="0" presId="urn:microsoft.com/office/officeart/2005/8/layout/vList2"/>
    <dgm:cxn modelId="{B7D70FD8-6D94-BE41-A4FA-89697E37407E}" type="presOf" srcId="{C3178C42-849B-4C1B-8406-5C22487A7506}" destId="{67F6715F-CF8D-1A4E-A664-3B9C649132A4}" srcOrd="0" destOrd="0" presId="urn:microsoft.com/office/officeart/2005/8/layout/vList2"/>
    <dgm:cxn modelId="{4ACF5AD9-7BE0-E24A-9DCA-367000621C9D}" type="presOf" srcId="{C0768B56-382B-2045-98AD-74AAC3ECA2D4}" destId="{300C97A6-B84F-444E-BDC9-2951AD8B22CE}" srcOrd="0" destOrd="0" presId="urn:microsoft.com/office/officeart/2005/8/layout/vList2"/>
    <dgm:cxn modelId="{B9EAEFDB-AE94-FC46-B19F-C51D9EB7FB52}" srcId="{253FC7F9-62CF-40F3-B983-FDE6D17611E3}" destId="{C0768B56-382B-2045-98AD-74AAC3ECA2D4}" srcOrd="0" destOrd="0" parTransId="{932DD066-485C-5C41-BA46-C2B218962987}" sibTransId="{BC7EA373-9D66-BA42-81CA-A88E7C8A31E5}"/>
    <dgm:cxn modelId="{17863EE4-5686-CF46-9EF6-F68B039E1E54}" type="presOf" srcId="{629A3668-FF38-014A-A6BE-27776B2925C2}" destId="{E1FDC59C-D3B9-7940-A8F0-5AD12F0B8D64}" srcOrd="0" destOrd="0" presId="urn:microsoft.com/office/officeart/2005/8/layout/vList2"/>
    <dgm:cxn modelId="{628337F8-6AF9-1343-8061-2AF281E3E540}" type="presParOf" srcId="{E1CB2FC4-9B2C-D140-99EA-5282B65D2D47}" destId="{300C97A6-B84F-444E-BDC9-2951AD8B22CE}" srcOrd="0" destOrd="0" presId="urn:microsoft.com/office/officeart/2005/8/layout/vList2"/>
    <dgm:cxn modelId="{8F00F5A2-7747-074F-A53F-3BF7FE670152}" type="presParOf" srcId="{E1CB2FC4-9B2C-D140-99EA-5282B65D2D47}" destId="{770234E3-54D7-A343-A81C-4C88FDD3DDBA}" srcOrd="1" destOrd="0" presId="urn:microsoft.com/office/officeart/2005/8/layout/vList2"/>
    <dgm:cxn modelId="{0221AC19-FEEF-B94D-B99B-1C31BFC3CF4D}" type="presParOf" srcId="{E1CB2FC4-9B2C-D140-99EA-5282B65D2D47}" destId="{7CBA4826-825C-8D41-A4EB-4CB96182440B}" srcOrd="2" destOrd="0" presId="urn:microsoft.com/office/officeart/2005/8/layout/vList2"/>
    <dgm:cxn modelId="{3D9CF95E-CB28-584B-8CBA-F091AF1E0ED1}" type="presParOf" srcId="{E1CB2FC4-9B2C-D140-99EA-5282B65D2D47}" destId="{CA883BD1-60C8-A046-AE9E-15A8985F0EAD}" srcOrd="3" destOrd="0" presId="urn:microsoft.com/office/officeart/2005/8/layout/vList2"/>
    <dgm:cxn modelId="{D8FEF1E1-CBA4-BB46-BB68-03ADA2A14830}" type="presParOf" srcId="{E1CB2FC4-9B2C-D140-99EA-5282B65D2D47}" destId="{E1FDC59C-D3B9-7940-A8F0-5AD12F0B8D64}" srcOrd="4" destOrd="0" presId="urn:microsoft.com/office/officeart/2005/8/layout/vList2"/>
    <dgm:cxn modelId="{6E6E6FF9-3BD1-4B4C-B8E9-C5B73416D2B5}" type="presParOf" srcId="{E1CB2FC4-9B2C-D140-99EA-5282B65D2D47}" destId="{EEA72A91-65B2-D74D-8507-4987A13580A8}" srcOrd="5" destOrd="0" presId="urn:microsoft.com/office/officeart/2005/8/layout/vList2"/>
    <dgm:cxn modelId="{90D37E13-001A-D548-8048-8B0EFF3840D3}" type="presParOf" srcId="{E1CB2FC4-9B2C-D140-99EA-5282B65D2D47}" destId="{BACD8B6B-1B18-D44F-9A2A-34B2B0F0707A}" srcOrd="6" destOrd="0" presId="urn:microsoft.com/office/officeart/2005/8/layout/vList2"/>
    <dgm:cxn modelId="{3703B86A-3681-F24F-8F84-19B57E677F37}" type="presParOf" srcId="{E1CB2FC4-9B2C-D140-99EA-5282B65D2D47}" destId="{113D4956-23D1-6543-B814-95088F58555D}" srcOrd="7" destOrd="0" presId="urn:microsoft.com/office/officeart/2005/8/layout/vList2"/>
    <dgm:cxn modelId="{4ECF2912-F7C9-C64E-8042-1848BBFF1B45}" type="presParOf" srcId="{E1CB2FC4-9B2C-D140-99EA-5282B65D2D47}" destId="{5ABC350D-BCD0-9447-A7C3-4B1DA472D452}" srcOrd="8" destOrd="0" presId="urn:microsoft.com/office/officeart/2005/8/layout/vList2"/>
    <dgm:cxn modelId="{39906B1F-32F8-C14C-BDAE-158ABF5046C7}" type="presParOf" srcId="{E1CB2FC4-9B2C-D140-99EA-5282B65D2D47}" destId="{84B923FA-D155-784E-9E00-9D8BABA82B48}" srcOrd="9" destOrd="0" presId="urn:microsoft.com/office/officeart/2005/8/layout/vList2"/>
    <dgm:cxn modelId="{A042D513-0E5B-2743-BA74-CE370CD6FC2F}" type="presParOf" srcId="{E1CB2FC4-9B2C-D140-99EA-5282B65D2D47}" destId="{67F6715F-CF8D-1A4E-A664-3B9C649132A4}" srcOrd="10" destOrd="0" presId="urn:microsoft.com/office/officeart/2005/8/layout/vList2"/>
    <dgm:cxn modelId="{CE02C79E-CED6-D24B-90E0-2CC33CEFA6B0}" type="presParOf" srcId="{E1CB2FC4-9B2C-D140-99EA-5282B65D2D47}" destId="{157439F0-DC31-5646-B0DB-56724885083F}" srcOrd="11" destOrd="0" presId="urn:microsoft.com/office/officeart/2005/8/layout/vList2"/>
    <dgm:cxn modelId="{47AB8C1D-DCEE-1F43-BD38-B31D0D9F7AA4}" type="presParOf" srcId="{E1CB2FC4-9B2C-D140-99EA-5282B65D2D47}" destId="{D7875741-FC1A-7F4A-AA53-E6A2B218819F}" srcOrd="12" destOrd="0" presId="urn:microsoft.com/office/officeart/2005/8/layout/vList2"/>
    <dgm:cxn modelId="{219775A3-4848-904A-9290-0E8E644972FE}" type="presParOf" srcId="{E1CB2FC4-9B2C-D140-99EA-5282B65D2D47}" destId="{42E94409-1FA4-FC48-BA8D-B1AB2D563B42}" srcOrd="13" destOrd="0" presId="urn:microsoft.com/office/officeart/2005/8/layout/vList2"/>
    <dgm:cxn modelId="{D4C8AD5A-C4FC-7F4A-AB34-791E4FABF242}" type="presParOf" srcId="{E1CB2FC4-9B2C-D140-99EA-5282B65D2D47}" destId="{ABF75A60-8186-C146-A08F-198C3F1AFA09}" srcOrd="14" destOrd="0" presId="urn:microsoft.com/office/officeart/2005/8/layout/vList2"/>
    <dgm:cxn modelId="{DFE4DB71-A5DA-7045-893B-375C1ECD5379}" type="presParOf" srcId="{E1CB2FC4-9B2C-D140-99EA-5282B65D2D47}" destId="{31B8D1A6-05C3-E742-A5EE-1D0D3AFF65FB}" srcOrd="15" destOrd="0" presId="urn:microsoft.com/office/officeart/2005/8/layout/vList2"/>
    <dgm:cxn modelId="{B34333CE-8207-7B41-A2B0-03D5389D30BD}" type="presParOf" srcId="{E1CB2FC4-9B2C-D140-99EA-5282B65D2D47}" destId="{65823149-6FD3-E440-AE75-7E3C8165DF42}" srcOrd="16" destOrd="0" presId="urn:microsoft.com/office/officeart/2005/8/layout/vList2"/>
    <dgm:cxn modelId="{70EFDFA3-BF50-024C-941E-398C34809725}" type="presParOf" srcId="{E1CB2FC4-9B2C-D140-99EA-5282B65D2D47}" destId="{776AD0B4-CE11-074A-B9F4-D283E574AC5A}" srcOrd="17" destOrd="0" presId="urn:microsoft.com/office/officeart/2005/8/layout/vList2"/>
    <dgm:cxn modelId="{FA93577D-559B-954B-A262-124F595E5CE4}" type="presParOf" srcId="{E1CB2FC4-9B2C-D140-99EA-5282B65D2D47}" destId="{2CBF75A1-8424-074D-A447-14B61295970F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253FC7F9-62CF-40F3-B983-FDE6D17611E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178C42-849B-4C1B-8406-5C22487A7506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Increase child physical aggression, which may come from discipline strategies.</a:t>
          </a:r>
        </a:p>
      </dgm:t>
    </dgm:pt>
    <dgm:pt modelId="{170A3A7A-873D-4EA2-A7F6-DDF0170272EE}" type="parTrans" cxnId="{39634C55-F3ED-458A-885A-3E2B02B08E0D}">
      <dgm:prSet/>
      <dgm:spPr/>
      <dgm:t>
        <a:bodyPr/>
        <a:lstStyle/>
        <a:p>
          <a:endParaRPr lang="en-US"/>
        </a:p>
      </dgm:t>
    </dgm:pt>
    <dgm:pt modelId="{DCF61326-2E8C-4A48-BA14-FF41C4AAA445}" type="sibTrans" cxnId="{39634C55-F3ED-458A-885A-3E2B02B08E0D}">
      <dgm:prSet/>
      <dgm:spPr/>
      <dgm:t>
        <a:bodyPr/>
        <a:lstStyle/>
        <a:p>
          <a:endParaRPr lang="en-US"/>
        </a:p>
      </dgm:t>
    </dgm:pt>
    <dgm:pt modelId="{1DD84DA3-DB13-4586-99B1-BF062374BDF0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Early adoption of high-risk behaviors</a:t>
          </a:r>
        </a:p>
      </dgm:t>
    </dgm:pt>
    <dgm:pt modelId="{FA5A9E83-3043-4116-AE9F-E01F470569DB}" type="parTrans" cxnId="{F15E0115-2ECE-42CD-BEEA-B96CC635C038}">
      <dgm:prSet/>
      <dgm:spPr/>
      <dgm:t>
        <a:bodyPr/>
        <a:lstStyle/>
        <a:p>
          <a:endParaRPr lang="en-US"/>
        </a:p>
      </dgm:t>
    </dgm:pt>
    <dgm:pt modelId="{5978DFDD-DAC8-4421-8440-B7A2F90187DA}" type="sibTrans" cxnId="{F15E0115-2ECE-42CD-BEEA-B96CC635C038}">
      <dgm:prSet/>
      <dgm:spPr/>
      <dgm:t>
        <a:bodyPr/>
        <a:lstStyle/>
        <a:p>
          <a:endParaRPr lang="en-US"/>
        </a:p>
      </dgm:t>
    </dgm:pt>
    <dgm:pt modelId="{38FF47DF-68E1-4D0F-A5ED-F31AC77FD8D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Poor school performance</a:t>
          </a:r>
        </a:p>
      </dgm:t>
    </dgm:pt>
    <dgm:pt modelId="{6A63A50F-71C7-44B9-9921-A3B49939CEA0}" type="parTrans" cxnId="{7F966F94-DF70-43F5-87A0-BF7118D3E471}">
      <dgm:prSet/>
      <dgm:spPr/>
      <dgm:t>
        <a:bodyPr/>
        <a:lstStyle/>
        <a:p>
          <a:endParaRPr lang="en-US"/>
        </a:p>
      </dgm:t>
    </dgm:pt>
    <dgm:pt modelId="{C1A4A9C0-99FA-4741-AC21-5F23B7B60A40}" type="sibTrans" cxnId="{7F966F94-DF70-43F5-87A0-BF7118D3E471}">
      <dgm:prSet/>
      <dgm:spPr/>
      <dgm:t>
        <a:bodyPr/>
        <a:lstStyle/>
        <a:p>
          <a:endParaRPr lang="en-US"/>
        </a:p>
      </dgm:t>
    </dgm:pt>
    <dgm:pt modelId="{F3D32280-5065-45CE-B624-F2A9E856F3F8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2.1x increased odds of ADHD (3.1x mothers; 1.3x fathers)</a:t>
          </a:r>
        </a:p>
      </dgm:t>
    </dgm:pt>
    <dgm:pt modelId="{EF3CEF5F-EA5F-4699-906A-338563630809}" type="parTrans" cxnId="{83106486-B207-4390-B31F-4EEBE5298BE8}">
      <dgm:prSet/>
      <dgm:spPr/>
      <dgm:t>
        <a:bodyPr/>
        <a:lstStyle/>
        <a:p>
          <a:endParaRPr lang="en-US"/>
        </a:p>
      </dgm:t>
    </dgm:pt>
    <dgm:pt modelId="{AC992239-22A0-41D0-A31A-52D041562F86}" type="sibTrans" cxnId="{83106486-B207-4390-B31F-4EEBE5298BE8}">
      <dgm:prSet/>
      <dgm:spPr/>
      <dgm:t>
        <a:bodyPr/>
        <a:lstStyle/>
        <a:p>
          <a:endParaRPr lang="en-US"/>
        </a:p>
      </dgm:t>
    </dgm:pt>
    <dgm:pt modelId="{4C6361F2-05C9-450F-9600-30157EC7DA5F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Worse scores on standardized tests</a:t>
          </a:r>
        </a:p>
      </dgm:t>
    </dgm:pt>
    <dgm:pt modelId="{8FA624D1-4988-455F-AF27-D56CCD0CCDD0}" type="parTrans" cxnId="{EBC3C0AC-0035-4957-A945-69DE40D29820}">
      <dgm:prSet/>
      <dgm:spPr/>
      <dgm:t>
        <a:bodyPr/>
        <a:lstStyle/>
        <a:p>
          <a:endParaRPr lang="en-US"/>
        </a:p>
      </dgm:t>
    </dgm:pt>
    <dgm:pt modelId="{EE80B882-D61A-418D-B4F4-892B2A2EA8DC}" type="sibTrans" cxnId="{EBC3C0AC-0035-4957-A945-69DE40D29820}">
      <dgm:prSet/>
      <dgm:spPr/>
      <dgm:t>
        <a:bodyPr/>
        <a:lstStyle/>
        <a:p>
          <a:endParaRPr lang="en-US"/>
        </a:p>
      </dgm:t>
    </dgm:pt>
    <dgm:pt modelId="{C0768B56-382B-2045-98AD-74AAC3ECA2D4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Behavioral Problem Index (BPI) - 2.8 points higher</a:t>
          </a:r>
        </a:p>
      </dgm:t>
    </dgm:pt>
    <dgm:pt modelId="{932DD066-485C-5C41-BA46-C2B218962987}" type="parTrans" cxnId="{B9EAEFDB-AE94-FC46-B19F-C51D9EB7FB52}">
      <dgm:prSet/>
      <dgm:spPr/>
      <dgm:t>
        <a:bodyPr/>
        <a:lstStyle/>
        <a:p>
          <a:endParaRPr lang="en-US"/>
        </a:p>
      </dgm:t>
    </dgm:pt>
    <dgm:pt modelId="{BC7EA373-9D66-BA42-81CA-A88E7C8A31E5}" type="sibTrans" cxnId="{B9EAEFDB-AE94-FC46-B19F-C51D9EB7FB52}">
      <dgm:prSet/>
      <dgm:spPr/>
      <dgm:t>
        <a:bodyPr/>
        <a:lstStyle/>
        <a:p>
          <a:endParaRPr lang="en-US"/>
        </a:p>
      </dgm:t>
    </dgm:pt>
    <dgm:pt modelId="{4DE3C193-B2BD-CD43-BE02-9ABB2D5D3DB7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Decrease in positive behaviors</a:t>
          </a:r>
        </a:p>
      </dgm:t>
    </dgm:pt>
    <dgm:pt modelId="{47E5C784-CE93-1C41-9CB9-6CAA6950F36B}" type="parTrans" cxnId="{879B7616-9971-AC44-8995-1D0836980E0C}">
      <dgm:prSet/>
      <dgm:spPr/>
      <dgm:t>
        <a:bodyPr/>
        <a:lstStyle/>
        <a:p>
          <a:endParaRPr lang="en-US"/>
        </a:p>
      </dgm:t>
    </dgm:pt>
    <dgm:pt modelId="{BC5EE586-4E9B-C042-A0FC-09F3C78B8251}" type="sibTrans" cxnId="{879B7616-9971-AC44-8995-1D0836980E0C}">
      <dgm:prSet/>
      <dgm:spPr/>
      <dgm:t>
        <a:bodyPr/>
        <a:lstStyle/>
        <a:p>
          <a:endParaRPr lang="en-US"/>
        </a:p>
      </dgm:t>
    </dgm:pt>
    <dgm:pt modelId="{629A3668-FF38-014A-A6BE-27776B2925C2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Increase in internalizing behaviors</a:t>
          </a:r>
        </a:p>
      </dgm:t>
    </dgm:pt>
    <dgm:pt modelId="{97E692A0-A454-A94A-B481-5FF4436C9C1A}" type="parTrans" cxnId="{80B34D47-D690-9B43-A2C2-75CAC12B92EF}">
      <dgm:prSet/>
      <dgm:spPr/>
      <dgm:t>
        <a:bodyPr/>
        <a:lstStyle/>
        <a:p>
          <a:endParaRPr lang="en-US"/>
        </a:p>
      </dgm:t>
    </dgm:pt>
    <dgm:pt modelId="{D9E885BE-2645-8447-AD9E-625AFCC7106B}" type="sibTrans" cxnId="{80B34D47-D690-9B43-A2C2-75CAC12B92EF}">
      <dgm:prSet/>
      <dgm:spPr/>
      <dgm:t>
        <a:bodyPr/>
        <a:lstStyle/>
        <a:p>
          <a:endParaRPr lang="en-US"/>
        </a:p>
      </dgm:t>
    </dgm:pt>
    <dgm:pt modelId="{3A182000-0915-2642-9049-3DD1B8EA7ED9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Increase in externalizing behaviors</a:t>
          </a:r>
        </a:p>
      </dgm:t>
    </dgm:pt>
    <dgm:pt modelId="{833BE520-E0B6-6D45-9383-700EC047A2F3}" type="parTrans" cxnId="{AC58C267-12F1-2042-8C0F-C3C144FE5B58}">
      <dgm:prSet/>
      <dgm:spPr/>
      <dgm:t>
        <a:bodyPr/>
        <a:lstStyle/>
        <a:p>
          <a:endParaRPr lang="en-US"/>
        </a:p>
      </dgm:t>
    </dgm:pt>
    <dgm:pt modelId="{F7DA3753-1D77-2A44-A413-822718C3AE90}" type="sibTrans" cxnId="{AC58C267-12F1-2042-8C0F-C3C144FE5B58}">
      <dgm:prSet/>
      <dgm:spPr/>
      <dgm:t>
        <a:bodyPr/>
        <a:lstStyle/>
        <a:p>
          <a:endParaRPr lang="en-US"/>
        </a:p>
      </dgm:t>
    </dgm:pt>
    <dgm:pt modelId="{12169B1A-D0F6-D541-92DA-E544EF9243E0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Could be due to dysregulation of stress response system due to their own ACEs</a:t>
          </a:r>
        </a:p>
      </dgm:t>
    </dgm:pt>
    <dgm:pt modelId="{A4D1E2E5-0136-6A44-9759-C458A5E6D6A2}" type="parTrans" cxnId="{B7FC3C80-089C-104E-A6EA-6E6B30401ED2}">
      <dgm:prSet/>
      <dgm:spPr/>
      <dgm:t>
        <a:bodyPr/>
        <a:lstStyle/>
        <a:p>
          <a:endParaRPr lang="en-US"/>
        </a:p>
      </dgm:t>
    </dgm:pt>
    <dgm:pt modelId="{EE01A6E3-AA7B-6242-B937-5133CCA51D22}" type="sibTrans" cxnId="{B7FC3C80-089C-104E-A6EA-6E6B30401ED2}">
      <dgm:prSet/>
      <dgm:spPr/>
      <dgm:t>
        <a:bodyPr/>
        <a:lstStyle/>
        <a:p>
          <a:endParaRPr lang="en-US"/>
        </a:p>
      </dgm:t>
    </dgm:pt>
    <dgm:pt modelId="{E1CB2FC4-9B2C-D140-99EA-5282B65D2D47}" type="pres">
      <dgm:prSet presAssocID="{253FC7F9-62CF-40F3-B983-FDE6D17611E3}" presName="linear" presStyleCnt="0">
        <dgm:presLayoutVars>
          <dgm:animLvl val="lvl"/>
          <dgm:resizeHandles val="exact"/>
        </dgm:presLayoutVars>
      </dgm:prSet>
      <dgm:spPr/>
    </dgm:pt>
    <dgm:pt modelId="{300C97A6-B84F-444E-BDC9-2951AD8B22CE}" type="pres">
      <dgm:prSet presAssocID="{C0768B56-382B-2045-98AD-74AAC3ECA2D4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770234E3-54D7-A343-A81C-4C88FDD3DDBA}" type="pres">
      <dgm:prSet presAssocID="{BC7EA373-9D66-BA42-81CA-A88E7C8A31E5}" presName="spacer" presStyleCnt="0"/>
      <dgm:spPr/>
    </dgm:pt>
    <dgm:pt modelId="{7CBA4826-825C-8D41-A4EB-4CB96182440B}" type="pres">
      <dgm:prSet presAssocID="{4DE3C193-B2BD-CD43-BE02-9ABB2D5D3DB7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CA883BD1-60C8-A046-AE9E-15A8985F0EAD}" type="pres">
      <dgm:prSet presAssocID="{BC5EE586-4E9B-C042-A0FC-09F3C78B8251}" presName="spacer" presStyleCnt="0"/>
      <dgm:spPr/>
    </dgm:pt>
    <dgm:pt modelId="{E1FDC59C-D3B9-7940-A8F0-5AD12F0B8D64}" type="pres">
      <dgm:prSet presAssocID="{629A3668-FF38-014A-A6BE-27776B2925C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EA72A91-65B2-D74D-8507-4987A13580A8}" type="pres">
      <dgm:prSet presAssocID="{D9E885BE-2645-8447-AD9E-625AFCC7106B}" presName="spacer" presStyleCnt="0"/>
      <dgm:spPr/>
    </dgm:pt>
    <dgm:pt modelId="{BACD8B6B-1B18-D44F-9A2A-34B2B0F0707A}" type="pres">
      <dgm:prSet presAssocID="{3A182000-0915-2642-9049-3DD1B8EA7ED9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113D4956-23D1-6543-B814-95088F58555D}" type="pres">
      <dgm:prSet presAssocID="{F7DA3753-1D77-2A44-A413-822718C3AE90}" presName="spacer" presStyleCnt="0"/>
      <dgm:spPr/>
    </dgm:pt>
    <dgm:pt modelId="{5ABC350D-BCD0-9447-A7C3-4B1DA472D452}" type="pres">
      <dgm:prSet presAssocID="{F3D32280-5065-45CE-B624-F2A9E856F3F8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84B923FA-D155-784E-9E00-9D8BABA82B48}" type="pres">
      <dgm:prSet presAssocID="{AC992239-22A0-41D0-A31A-52D041562F86}" presName="spacer" presStyleCnt="0"/>
      <dgm:spPr/>
    </dgm:pt>
    <dgm:pt modelId="{67F6715F-CF8D-1A4E-A664-3B9C649132A4}" type="pres">
      <dgm:prSet presAssocID="{C3178C42-849B-4C1B-8406-5C22487A7506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157439F0-DC31-5646-B0DB-56724885083F}" type="pres">
      <dgm:prSet presAssocID="{DCF61326-2E8C-4A48-BA14-FF41C4AAA445}" presName="spacer" presStyleCnt="0"/>
      <dgm:spPr/>
    </dgm:pt>
    <dgm:pt modelId="{D7875741-FC1A-7F4A-AA53-E6A2B218819F}" type="pres">
      <dgm:prSet presAssocID="{1DD84DA3-DB13-4586-99B1-BF062374BDF0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2E94409-1FA4-FC48-BA8D-B1AB2D563B42}" type="pres">
      <dgm:prSet presAssocID="{5978DFDD-DAC8-4421-8440-B7A2F90187DA}" presName="spacer" presStyleCnt="0"/>
      <dgm:spPr/>
    </dgm:pt>
    <dgm:pt modelId="{ABF75A60-8186-C146-A08F-198C3F1AFA09}" type="pres">
      <dgm:prSet presAssocID="{38FF47DF-68E1-4D0F-A5ED-F31AC77FD8DF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31B8D1A6-05C3-E742-A5EE-1D0D3AFF65FB}" type="pres">
      <dgm:prSet presAssocID="{C1A4A9C0-99FA-4741-AC21-5F23B7B60A40}" presName="spacer" presStyleCnt="0"/>
      <dgm:spPr/>
    </dgm:pt>
    <dgm:pt modelId="{65823149-6FD3-E440-AE75-7E3C8165DF42}" type="pres">
      <dgm:prSet presAssocID="{4C6361F2-05C9-450F-9600-30157EC7DA5F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776AD0B4-CE11-074A-B9F4-D283E574AC5A}" type="pres">
      <dgm:prSet presAssocID="{EE80B882-D61A-418D-B4F4-892B2A2EA8DC}" presName="spacer" presStyleCnt="0"/>
      <dgm:spPr/>
    </dgm:pt>
    <dgm:pt modelId="{2CBF75A1-8424-074D-A447-14B61295970F}" type="pres">
      <dgm:prSet presAssocID="{12169B1A-D0F6-D541-92DA-E544EF9243E0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4B036F0A-9E0D-694C-A94B-98A62C03B3F0}" type="presOf" srcId="{3A182000-0915-2642-9049-3DD1B8EA7ED9}" destId="{BACD8B6B-1B18-D44F-9A2A-34B2B0F0707A}" srcOrd="0" destOrd="0" presId="urn:microsoft.com/office/officeart/2005/8/layout/vList2"/>
    <dgm:cxn modelId="{F15E0115-2ECE-42CD-BEEA-B96CC635C038}" srcId="{253FC7F9-62CF-40F3-B983-FDE6D17611E3}" destId="{1DD84DA3-DB13-4586-99B1-BF062374BDF0}" srcOrd="6" destOrd="0" parTransId="{FA5A9E83-3043-4116-AE9F-E01F470569DB}" sibTransId="{5978DFDD-DAC8-4421-8440-B7A2F90187DA}"/>
    <dgm:cxn modelId="{879B7616-9971-AC44-8995-1D0836980E0C}" srcId="{253FC7F9-62CF-40F3-B983-FDE6D17611E3}" destId="{4DE3C193-B2BD-CD43-BE02-9ABB2D5D3DB7}" srcOrd="1" destOrd="0" parTransId="{47E5C784-CE93-1C41-9CB9-6CAA6950F36B}" sibTransId="{BC5EE586-4E9B-C042-A0FC-09F3C78B8251}"/>
    <dgm:cxn modelId="{8A4C1235-D570-1141-B75F-5D1A29ADF95F}" type="presOf" srcId="{4DE3C193-B2BD-CD43-BE02-9ABB2D5D3DB7}" destId="{7CBA4826-825C-8D41-A4EB-4CB96182440B}" srcOrd="0" destOrd="0" presId="urn:microsoft.com/office/officeart/2005/8/layout/vList2"/>
    <dgm:cxn modelId="{68A2453D-E46C-814A-9B0F-38ADE6F4250F}" type="presOf" srcId="{1DD84DA3-DB13-4586-99B1-BF062374BDF0}" destId="{D7875741-FC1A-7F4A-AA53-E6A2B218819F}" srcOrd="0" destOrd="0" presId="urn:microsoft.com/office/officeart/2005/8/layout/vList2"/>
    <dgm:cxn modelId="{80B34D47-D690-9B43-A2C2-75CAC12B92EF}" srcId="{253FC7F9-62CF-40F3-B983-FDE6D17611E3}" destId="{629A3668-FF38-014A-A6BE-27776B2925C2}" srcOrd="2" destOrd="0" parTransId="{97E692A0-A454-A94A-B481-5FF4436C9C1A}" sibTransId="{D9E885BE-2645-8447-AD9E-625AFCC7106B}"/>
    <dgm:cxn modelId="{39634C55-F3ED-458A-885A-3E2B02B08E0D}" srcId="{253FC7F9-62CF-40F3-B983-FDE6D17611E3}" destId="{C3178C42-849B-4C1B-8406-5C22487A7506}" srcOrd="5" destOrd="0" parTransId="{170A3A7A-873D-4EA2-A7F6-DDF0170272EE}" sibTransId="{DCF61326-2E8C-4A48-BA14-FF41C4AAA445}"/>
    <dgm:cxn modelId="{F7DCCD57-7F16-554D-A97D-EA6D2D463766}" type="presOf" srcId="{253FC7F9-62CF-40F3-B983-FDE6D17611E3}" destId="{E1CB2FC4-9B2C-D140-99EA-5282B65D2D47}" srcOrd="0" destOrd="0" presId="urn:microsoft.com/office/officeart/2005/8/layout/vList2"/>
    <dgm:cxn modelId="{8B466964-A1A1-BA43-86CD-29E41217A45E}" type="presOf" srcId="{38FF47DF-68E1-4D0F-A5ED-F31AC77FD8DF}" destId="{ABF75A60-8186-C146-A08F-198C3F1AFA09}" srcOrd="0" destOrd="0" presId="urn:microsoft.com/office/officeart/2005/8/layout/vList2"/>
    <dgm:cxn modelId="{AC58C267-12F1-2042-8C0F-C3C144FE5B58}" srcId="{253FC7F9-62CF-40F3-B983-FDE6D17611E3}" destId="{3A182000-0915-2642-9049-3DD1B8EA7ED9}" srcOrd="3" destOrd="0" parTransId="{833BE520-E0B6-6D45-9383-700EC047A2F3}" sibTransId="{F7DA3753-1D77-2A44-A413-822718C3AE90}"/>
    <dgm:cxn modelId="{B7FC3C80-089C-104E-A6EA-6E6B30401ED2}" srcId="{253FC7F9-62CF-40F3-B983-FDE6D17611E3}" destId="{12169B1A-D0F6-D541-92DA-E544EF9243E0}" srcOrd="9" destOrd="0" parTransId="{A4D1E2E5-0136-6A44-9759-C458A5E6D6A2}" sibTransId="{EE01A6E3-AA7B-6242-B937-5133CCA51D22}"/>
    <dgm:cxn modelId="{83106486-B207-4390-B31F-4EEBE5298BE8}" srcId="{253FC7F9-62CF-40F3-B983-FDE6D17611E3}" destId="{F3D32280-5065-45CE-B624-F2A9E856F3F8}" srcOrd="4" destOrd="0" parTransId="{EF3CEF5F-EA5F-4699-906A-338563630809}" sibTransId="{AC992239-22A0-41D0-A31A-52D041562F86}"/>
    <dgm:cxn modelId="{7F966F94-DF70-43F5-87A0-BF7118D3E471}" srcId="{253FC7F9-62CF-40F3-B983-FDE6D17611E3}" destId="{38FF47DF-68E1-4D0F-A5ED-F31AC77FD8DF}" srcOrd="7" destOrd="0" parTransId="{6A63A50F-71C7-44B9-9921-A3B49939CEA0}" sibTransId="{C1A4A9C0-99FA-4741-AC21-5F23B7B60A40}"/>
    <dgm:cxn modelId="{2054129D-172E-9141-8CB3-0B8E40DD946E}" type="presOf" srcId="{12169B1A-D0F6-D541-92DA-E544EF9243E0}" destId="{2CBF75A1-8424-074D-A447-14B61295970F}" srcOrd="0" destOrd="0" presId="urn:microsoft.com/office/officeart/2005/8/layout/vList2"/>
    <dgm:cxn modelId="{EBC3C0AC-0035-4957-A945-69DE40D29820}" srcId="{253FC7F9-62CF-40F3-B983-FDE6D17611E3}" destId="{4C6361F2-05C9-450F-9600-30157EC7DA5F}" srcOrd="8" destOrd="0" parTransId="{8FA624D1-4988-455F-AF27-D56CCD0CCDD0}" sibTransId="{EE80B882-D61A-418D-B4F4-892B2A2EA8DC}"/>
    <dgm:cxn modelId="{09DE19C6-184B-F24E-8CC8-EB327E5AE993}" type="presOf" srcId="{4C6361F2-05C9-450F-9600-30157EC7DA5F}" destId="{65823149-6FD3-E440-AE75-7E3C8165DF42}" srcOrd="0" destOrd="0" presId="urn:microsoft.com/office/officeart/2005/8/layout/vList2"/>
    <dgm:cxn modelId="{92B04DD0-0666-F242-9672-8FF843DFFA3F}" type="presOf" srcId="{F3D32280-5065-45CE-B624-F2A9E856F3F8}" destId="{5ABC350D-BCD0-9447-A7C3-4B1DA472D452}" srcOrd="0" destOrd="0" presId="urn:microsoft.com/office/officeart/2005/8/layout/vList2"/>
    <dgm:cxn modelId="{B7D70FD8-6D94-BE41-A4FA-89697E37407E}" type="presOf" srcId="{C3178C42-849B-4C1B-8406-5C22487A7506}" destId="{67F6715F-CF8D-1A4E-A664-3B9C649132A4}" srcOrd="0" destOrd="0" presId="urn:microsoft.com/office/officeart/2005/8/layout/vList2"/>
    <dgm:cxn modelId="{4ACF5AD9-7BE0-E24A-9DCA-367000621C9D}" type="presOf" srcId="{C0768B56-382B-2045-98AD-74AAC3ECA2D4}" destId="{300C97A6-B84F-444E-BDC9-2951AD8B22CE}" srcOrd="0" destOrd="0" presId="urn:microsoft.com/office/officeart/2005/8/layout/vList2"/>
    <dgm:cxn modelId="{B9EAEFDB-AE94-FC46-B19F-C51D9EB7FB52}" srcId="{253FC7F9-62CF-40F3-B983-FDE6D17611E3}" destId="{C0768B56-382B-2045-98AD-74AAC3ECA2D4}" srcOrd="0" destOrd="0" parTransId="{932DD066-485C-5C41-BA46-C2B218962987}" sibTransId="{BC7EA373-9D66-BA42-81CA-A88E7C8A31E5}"/>
    <dgm:cxn modelId="{17863EE4-5686-CF46-9EF6-F68B039E1E54}" type="presOf" srcId="{629A3668-FF38-014A-A6BE-27776B2925C2}" destId="{E1FDC59C-D3B9-7940-A8F0-5AD12F0B8D64}" srcOrd="0" destOrd="0" presId="urn:microsoft.com/office/officeart/2005/8/layout/vList2"/>
    <dgm:cxn modelId="{628337F8-6AF9-1343-8061-2AF281E3E540}" type="presParOf" srcId="{E1CB2FC4-9B2C-D140-99EA-5282B65D2D47}" destId="{300C97A6-B84F-444E-BDC9-2951AD8B22CE}" srcOrd="0" destOrd="0" presId="urn:microsoft.com/office/officeart/2005/8/layout/vList2"/>
    <dgm:cxn modelId="{8F00F5A2-7747-074F-A53F-3BF7FE670152}" type="presParOf" srcId="{E1CB2FC4-9B2C-D140-99EA-5282B65D2D47}" destId="{770234E3-54D7-A343-A81C-4C88FDD3DDBA}" srcOrd="1" destOrd="0" presId="urn:microsoft.com/office/officeart/2005/8/layout/vList2"/>
    <dgm:cxn modelId="{0221AC19-FEEF-B94D-B99B-1C31BFC3CF4D}" type="presParOf" srcId="{E1CB2FC4-9B2C-D140-99EA-5282B65D2D47}" destId="{7CBA4826-825C-8D41-A4EB-4CB96182440B}" srcOrd="2" destOrd="0" presId="urn:microsoft.com/office/officeart/2005/8/layout/vList2"/>
    <dgm:cxn modelId="{3D9CF95E-CB28-584B-8CBA-F091AF1E0ED1}" type="presParOf" srcId="{E1CB2FC4-9B2C-D140-99EA-5282B65D2D47}" destId="{CA883BD1-60C8-A046-AE9E-15A8985F0EAD}" srcOrd="3" destOrd="0" presId="urn:microsoft.com/office/officeart/2005/8/layout/vList2"/>
    <dgm:cxn modelId="{D8FEF1E1-CBA4-BB46-BB68-03ADA2A14830}" type="presParOf" srcId="{E1CB2FC4-9B2C-D140-99EA-5282B65D2D47}" destId="{E1FDC59C-D3B9-7940-A8F0-5AD12F0B8D64}" srcOrd="4" destOrd="0" presId="urn:microsoft.com/office/officeart/2005/8/layout/vList2"/>
    <dgm:cxn modelId="{6E6E6FF9-3BD1-4B4C-B8E9-C5B73416D2B5}" type="presParOf" srcId="{E1CB2FC4-9B2C-D140-99EA-5282B65D2D47}" destId="{EEA72A91-65B2-D74D-8507-4987A13580A8}" srcOrd="5" destOrd="0" presId="urn:microsoft.com/office/officeart/2005/8/layout/vList2"/>
    <dgm:cxn modelId="{90D37E13-001A-D548-8048-8B0EFF3840D3}" type="presParOf" srcId="{E1CB2FC4-9B2C-D140-99EA-5282B65D2D47}" destId="{BACD8B6B-1B18-D44F-9A2A-34B2B0F0707A}" srcOrd="6" destOrd="0" presId="urn:microsoft.com/office/officeart/2005/8/layout/vList2"/>
    <dgm:cxn modelId="{3703B86A-3681-F24F-8F84-19B57E677F37}" type="presParOf" srcId="{E1CB2FC4-9B2C-D140-99EA-5282B65D2D47}" destId="{113D4956-23D1-6543-B814-95088F58555D}" srcOrd="7" destOrd="0" presId="urn:microsoft.com/office/officeart/2005/8/layout/vList2"/>
    <dgm:cxn modelId="{4ECF2912-F7C9-C64E-8042-1848BBFF1B45}" type="presParOf" srcId="{E1CB2FC4-9B2C-D140-99EA-5282B65D2D47}" destId="{5ABC350D-BCD0-9447-A7C3-4B1DA472D452}" srcOrd="8" destOrd="0" presId="urn:microsoft.com/office/officeart/2005/8/layout/vList2"/>
    <dgm:cxn modelId="{39906B1F-32F8-C14C-BDAE-158ABF5046C7}" type="presParOf" srcId="{E1CB2FC4-9B2C-D140-99EA-5282B65D2D47}" destId="{84B923FA-D155-784E-9E00-9D8BABA82B48}" srcOrd="9" destOrd="0" presId="urn:microsoft.com/office/officeart/2005/8/layout/vList2"/>
    <dgm:cxn modelId="{A042D513-0E5B-2743-BA74-CE370CD6FC2F}" type="presParOf" srcId="{E1CB2FC4-9B2C-D140-99EA-5282B65D2D47}" destId="{67F6715F-CF8D-1A4E-A664-3B9C649132A4}" srcOrd="10" destOrd="0" presId="urn:microsoft.com/office/officeart/2005/8/layout/vList2"/>
    <dgm:cxn modelId="{CE02C79E-CED6-D24B-90E0-2CC33CEFA6B0}" type="presParOf" srcId="{E1CB2FC4-9B2C-D140-99EA-5282B65D2D47}" destId="{157439F0-DC31-5646-B0DB-56724885083F}" srcOrd="11" destOrd="0" presId="urn:microsoft.com/office/officeart/2005/8/layout/vList2"/>
    <dgm:cxn modelId="{47AB8C1D-DCEE-1F43-BD38-B31D0D9F7AA4}" type="presParOf" srcId="{E1CB2FC4-9B2C-D140-99EA-5282B65D2D47}" destId="{D7875741-FC1A-7F4A-AA53-E6A2B218819F}" srcOrd="12" destOrd="0" presId="urn:microsoft.com/office/officeart/2005/8/layout/vList2"/>
    <dgm:cxn modelId="{219775A3-4848-904A-9290-0E8E644972FE}" type="presParOf" srcId="{E1CB2FC4-9B2C-D140-99EA-5282B65D2D47}" destId="{42E94409-1FA4-FC48-BA8D-B1AB2D563B42}" srcOrd="13" destOrd="0" presId="urn:microsoft.com/office/officeart/2005/8/layout/vList2"/>
    <dgm:cxn modelId="{D4C8AD5A-C4FC-7F4A-AB34-791E4FABF242}" type="presParOf" srcId="{E1CB2FC4-9B2C-D140-99EA-5282B65D2D47}" destId="{ABF75A60-8186-C146-A08F-198C3F1AFA09}" srcOrd="14" destOrd="0" presId="urn:microsoft.com/office/officeart/2005/8/layout/vList2"/>
    <dgm:cxn modelId="{DFE4DB71-A5DA-7045-893B-375C1ECD5379}" type="presParOf" srcId="{E1CB2FC4-9B2C-D140-99EA-5282B65D2D47}" destId="{31B8D1A6-05C3-E742-A5EE-1D0D3AFF65FB}" srcOrd="15" destOrd="0" presId="urn:microsoft.com/office/officeart/2005/8/layout/vList2"/>
    <dgm:cxn modelId="{B34333CE-8207-7B41-A2B0-03D5389D30BD}" type="presParOf" srcId="{E1CB2FC4-9B2C-D140-99EA-5282B65D2D47}" destId="{65823149-6FD3-E440-AE75-7E3C8165DF42}" srcOrd="16" destOrd="0" presId="urn:microsoft.com/office/officeart/2005/8/layout/vList2"/>
    <dgm:cxn modelId="{70EFDFA3-BF50-024C-941E-398C34809725}" type="presParOf" srcId="{E1CB2FC4-9B2C-D140-99EA-5282B65D2D47}" destId="{776AD0B4-CE11-074A-B9F4-D283E574AC5A}" srcOrd="17" destOrd="0" presId="urn:microsoft.com/office/officeart/2005/8/layout/vList2"/>
    <dgm:cxn modelId="{FA93577D-559B-954B-A262-124F595E5CE4}" type="presParOf" srcId="{E1CB2FC4-9B2C-D140-99EA-5282B65D2D47}" destId="{2CBF75A1-8424-074D-A447-14B61295970F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253FC7F9-62CF-40F3-B983-FDE6D17611E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178C42-849B-4C1B-8406-5C22487A7506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Increase child physical aggression, which may come from discipline strategies.</a:t>
          </a:r>
        </a:p>
      </dgm:t>
    </dgm:pt>
    <dgm:pt modelId="{170A3A7A-873D-4EA2-A7F6-DDF0170272EE}" type="parTrans" cxnId="{39634C55-F3ED-458A-885A-3E2B02B08E0D}">
      <dgm:prSet/>
      <dgm:spPr/>
      <dgm:t>
        <a:bodyPr/>
        <a:lstStyle/>
        <a:p>
          <a:endParaRPr lang="en-US"/>
        </a:p>
      </dgm:t>
    </dgm:pt>
    <dgm:pt modelId="{DCF61326-2E8C-4A48-BA14-FF41C4AAA445}" type="sibTrans" cxnId="{39634C55-F3ED-458A-885A-3E2B02B08E0D}">
      <dgm:prSet/>
      <dgm:spPr/>
      <dgm:t>
        <a:bodyPr/>
        <a:lstStyle/>
        <a:p>
          <a:endParaRPr lang="en-US"/>
        </a:p>
      </dgm:t>
    </dgm:pt>
    <dgm:pt modelId="{1DD84DA3-DB13-4586-99B1-BF062374BDF0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Early adoption of high-risk behaviors</a:t>
          </a:r>
        </a:p>
      </dgm:t>
    </dgm:pt>
    <dgm:pt modelId="{FA5A9E83-3043-4116-AE9F-E01F470569DB}" type="parTrans" cxnId="{F15E0115-2ECE-42CD-BEEA-B96CC635C038}">
      <dgm:prSet/>
      <dgm:spPr/>
      <dgm:t>
        <a:bodyPr/>
        <a:lstStyle/>
        <a:p>
          <a:endParaRPr lang="en-US"/>
        </a:p>
      </dgm:t>
    </dgm:pt>
    <dgm:pt modelId="{5978DFDD-DAC8-4421-8440-B7A2F90187DA}" type="sibTrans" cxnId="{F15E0115-2ECE-42CD-BEEA-B96CC635C038}">
      <dgm:prSet/>
      <dgm:spPr/>
      <dgm:t>
        <a:bodyPr/>
        <a:lstStyle/>
        <a:p>
          <a:endParaRPr lang="en-US"/>
        </a:p>
      </dgm:t>
    </dgm:pt>
    <dgm:pt modelId="{38FF47DF-68E1-4D0F-A5ED-F31AC77FD8DF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Poor school performance</a:t>
          </a:r>
        </a:p>
      </dgm:t>
    </dgm:pt>
    <dgm:pt modelId="{6A63A50F-71C7-44B9-9921-A3B49939CEA0}" type="parTrans" cxnId="{7F966F94-DF70-43F5-87A0-BF7118D3E471}">
      <dgm:prSet/>
      <dgm:spPr/>
      <dgm:t>
        <a:bodyPr/>
        <a:lstStyle/>
        <a:p>
          <a:endParaRPr lang="en-US"/>
        </a:p>
      </dgm:t>
    </dgm:pt>
    <dgm:pt modelId="{C1A4A9C0-99FA-4741-AC21-5F23B7B60A40}" type="sibTrans" cxnId="{7F966F94-DF70-43F5-87A0-BF7118D3E471}">
      <dgm:prSet/>
      <dgm:spPr/>
      <dgm:t>
        <a:bodyPr/>
        <a:lstStyle/>
        <a:p>
          <a:endParaRPr lang="en-US"/>
        </a:p>
      </dgm:t>
    </dgm:pt>
    <dgm:pt modelId="{F3D32280-5065-45CE-B624-F2A9E856F3F8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2.1x increased odds of ADHD (3.1x mothers; 1.3x fathers)</a:t>
          </a:r>
        </a:p>
      </dgm:t>
    </dgm:pt>
    <dgm:pt modelId="{EF3CEF5F-EA5F-4699-906A-338563630809}" type="parTrans" cxnId="{83106486-B207-4390-B31F-4EEBE5298BE8}">
      <dgm:prSet/>
      <dgm:spPr/>
      <dgm:t>
        <a:bodyPr/>
        <a:lstStyle/>
        <a:p>
          <a:endParaRPr lang="en-US"/>
        </a:p>
      </dgm:t>
    </dgm:pt>
    <dgm:pt modelId="{AC992239-22A0-41D0-A31A-52D041562F86}" type="sibTrans" cxnId="{83106486-B207-4390-B31F-4EEBE5298BE8}">
      <dgm:prSet/>
      <dgm:spPr/>
      <dgm:t>
        <a:bodyPr/>
        <a:lstStyle/>
        <a:p>
          <a:endParaRPr lang="en-US"/>
        </a:p>
      </dgm:t>
    </dgm:pt>
    <dgm:pt modelId="{4C6361F2-05C9-450F-9600-30157EC7DA5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Worse scores on standardized tests</a:t>
          </a:r>
        </a:p>
      </dgm:t>
    </dgm:pt>
    <dgm:pt modelId="{8FA624D1-4988-455F-AF27-D56CCD0CCDD0}" type="parTrans" cxnId="{EBC3C0AC-0035-4957-A945-69DE40D29820}">
      <dgm:prSet/>
      <dgm:spPr/>
      <dgm:t>
        <a:bodyPr/>
        <a:lstStyle/>
        <a:p>
          <a:endParaRPr lang="en-US"/>
        </a:p>
      </dgm:t>
    </dgm:pt>
    <dgm:pt modelId="{EE80B882-D61A-418D-B4F4-892B2A2EA8DC}" type="sibTrans" cxnId="{EBC3C0AC-0035-4957-A945-69DE40D29820}">
      <dgm:prSet/>
      <dgm:spPr/>
      <dgm:t>
        <a:bodyPr/>
        <a:lstStyle/>
        <a:p>
          <a:endParaRPr lang="en-US"/>
        </a:p>
      </dgm:t>
    </dgm:pt>
    <dgm:pt modelId="{C0768B56-382B-2045-98AD-74AAC3ECA2D4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Behavioral Problem Index (BPI) - 2.8 points higher</a:t>
          </a:r>
        </a:p>
      </dgm:t>
    </dgm:pt>
    <dgm:pt modelId="{932DD066-485C-5C41-BA46-C2B218962987}" type="parTrans" cxnId="{B9EAEFDB-AE94-FC46-B19F-C51D9EB7FB52}">
      <dgm:prSet/>
      <dgm:spPr/>
      <dgm:t>
        <a:bodyPr/>
        <a:lstStyle/>
        <a:p>
          <a:endParaRPr lang="en-US"/>
        </a:p>
      </dgm:t>
    </dgm:pt>
    <dgm:pt modelId="{BC7EA373-9D66-BA42-81CA-A88E7C8A31E5}" type="sibTrans" cxnId="{B9EAEFDB-AE94-FC46-B19F-C51D9EB7FB52}">
      <dgm:prSet/>
      <dgm:spPr/>
      <dgm:t>
        <a:bodyPr/>
        <a:lstStyle/>
        <a:p>
          <a:endParaRPr lang="en-US"/>
        </a:p>
      </dgm:t>
    </dgm:pt>
    <dgm:pt modelId="{4DE3C193-B2BD-CD43-BE02-9ABB2D5D3DB7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Decrease in positive behaviors</a:t>
          </a:r>
        </a:p>
      </dgm:t>
    </dgm:pt>
    <dgm:pt modelId="{47E5C784-CE93-1C41-9CB9-6CAA6950F36B}" type="parTrans" cxnId="{879B7616-9971-AC44-8995-1D0836980E0C}">
      <dgm:prSet/>
      <dgm:spPr/>
      <dgm:t>
        <a:bodyPr/>
        <a:lstStyle/>
        <a:p>
          <a:endParaRPr lang="en-US"/>
        </a:p>
      </dgm:t>
    </dgm:pt>
    <dgm:pt modelId="{BC5EE586-4E9B-C042-A0FC-09F3C78B8251}" type="sibTrans" cxnId="{879B7616-9971-AC44-8995-1D0836980E0C}">
      <dgm:prSet/>
      <dgm:spPr/>
      <dgm:t>
        <a:bodyPr/>
        <a:lstStyle/>
        <a:p>
          <a:endParaRPr lang="en-US"/>
        </a:p>
      </dgm:t>
    </dgm:pt>
    <dgm:pt modelId="{629A3668-FF38-014A-A6BE-27776B2925C2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Increase in internalizing behaviors</a:t>
          </a:r>
        </a:p>
      </dgm:t>
    </dgm:pt>
    <dgm:pt modelId="{97E692A0-A454-A94A-B481-5FF4436C9C1A}" type="parTrans" cxnId="{80B34D47-D690-9B43-A2C2-75CAC12B92EF}">
      <dgm:prSet/>
      <dgm:spPr/>
      <dgm:t>
        <a:bodyPr/>
        <a:lstStyle/>
        <a:p>
          <a:endParaRPr lang="en-US"/>
        </a:p>
      </dgm:t>
    </dgm:pt>
    <dgm:pt modelId="{D9E885BE-2645-8447-AD9E-625AFCC7106B}" type="sibTrans" cxnId="{80B34D47-D690-9B43-A2C2-75CAC12B92EF}">
      <dgm:prSet/>
      <dgm:spPr/>
      <dgm:t>
        <a:bodyPr/>
        <a:lstStyle/>
        <a:p>
          <a:endParaRPr lang="en-US"/>
        </a:p>
      </dgm:t>
    </dgm:pt>
    <dgm:pt modelId="{3A182000-0915-2642-9049-3DD1B8EA7ED9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Increase in externalizing behaviors</a:t>
          </a:r>
        </a:p>
      </dgm:t>
    </dgm:pt>
    <dgm:pt modelId="{833BE520-E0B6-6D45-9383-700EC047A2F3}" type="parTrans" cxnId="{AC58C267-12F1-2042-8C0F-C3C144FE5B58}">
      <dgm:prSet/>
      <dgm:spPr/>
      <dgm:t>
        <a:bodyPr/>
        <a:lstStyle/>
        <a:p>
          <a:endParaRPr lang="en-US"/>
        </a:p>
      </dgm:t>
    </dgm:pt>
    <dgm:pt modelId="{F7DA3753-1D77-2A44-A413-822718C3AE90}" type="sibTrans" cxnId="{AC58C267-12F1-2042-8C0F-C3C144FE5B58}">
      <dgm:prSet/>
      <dgm:spPr/>
      <dgm:t>
        <a:bodyPr/>
        <a:lstStyle/>
        <a:p>
          <a:endParaRPr lang="en-US"/>
        </a:p>
      </dgm:t>
    </dgm:pt>
    <dgm:pt modelId="{12169B1A-D0F6-D541-92DA-E544EF9243E0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Could be due to dysregulation of stress response system due to their own ACEs</a:t>
          </a:r>
        </a:p>
      </dgm:t>
    </dgm:pt>
    <dgm:pt modelId="{A4D1E2E5-0136-6A44-9759-C458A5E6D6A2}" type="parTrans" cxnId="{B7FC3C80-089C-104E-A6EA-6E6B30401ED2}">
      <dgm:prSet/>
      <dgm:spPr/>
      <dgm:t>
        <a:bodyPr/>
        <a:lstStyle/>
        <a:p>
          <a:endParaRPr lang="en-US"/>
        </a:p>
      </dgm:t>
    </dgm:pt>
    <dgm:pt modelId="{EE01A6E3-AA7B-6242-B937-5133CCA51D22}" type="sibTrans" cxnId="{B7FC3C80-089C-104E-A6EA-6E6B30401ED2}">
      <dgm:prSet/>
      <dgm:spPr/>
      <dgm:t>
        <a:bodyPr/>
        <a:lstStyle/>
        <a:p>
          <a:endParaRPr lang="en-US"/>
        </a:p>
      </dgm:t>
    </dgm:pt>
    <dgm:pt modelId="{E1CB2FC4-9B2C-D140-99EA-5282B65D2D47}" type="pres">
      <dgm:prSet presAssocID="{253FC7F9-62CF-40F3-B983-FDE6D17611E3}" presName="linear" presStyleCnt="0">
        <dgm:presLayoutVars>
          <dgm:animLvl val="lvl"/>
          <dgm:resizeHandles val="exact"/>
        </dgm:presLayoutVars>
      </dgm:prSet>
      <dgm:spPr/>
    </dgm:pt>
    <dgm:pt modelId="{300C97A6-B84F-444E-BDC9-2951AD8B22CE}" type="pres">
      <dgm:prSet presAssocID="{C0768B56-382B-2045-98AD-74AAC3ECA2D4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770234E3-54D7-A343-A81C-4C88FDD3DDBA}" type="pres">
      <dgm:prSet presAssocID="{BC7EA373-9D66-BA42-81CA-A88E7C8A31E5}" presName="spacer" presStyleCnt="0"/>
      <dgm:spPr/>
    </dgm:pt>
    <dgm:pt modelId="{7CBA4826-825C-8D41-A4EB-4CB96182440B}" type="pres">
      <dgm:prSet presAssocID="{4DE3C193-B2BD-CD43-BE02-9ABB2D5D3DB7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CA883BD1-60C8-A046-AE9E-15A8985F0EAD}" type="pres">
      <dgm:prSet presAssocID="{BC5EE586-4E9B-C042-A0FC-09F3C78B8251}" presName="spacer" presStyleCnt="0"/>
      <dgm:spPr/>
    </dgm:pt>
    <dgm:pt modelId="{E1FDC59C-D3B9-7940-A8F0-5AD12F0B8D64}" type="pres">
      <dgm:prSet presAssocID="{629A3668-FF38-014A-A6BE-27776B2925C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EA72A91-65B2-D74D-8507-4987A13580A8}" type="pres">
      <dgm:prSet presAssocID="{D9E885BE-2645-8447-AD9E-625AFCC7106B}" presName="spacer" presStyleCnt="0"/>
      <dgm:spPr/>
    </dgm:pt>
    <dgm:pt modelId="{BACD8B6B-1B18-D44F-9A2A-34B2B0F0707A}" type="pres">
      <dgm:prSet presAssocID="{3A182000-0915-2642-9049-3DD1B8EA7ED9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113D4956-23D1-6543-B814-95088F58555D}" type="pres">
      <dgm:prSet presAssocID="{F7DA3753-1D77-2A44-A413-822718C3AE90}" presName="spacer" presStyleCnt="0"/>
      <dgm:spPr/>
    </dgm:pt>
    <dgm:pt modelId="{5ABC350D-BCD0-9447-A7C3-4B1DA472D452}" type="pres">
      <dgm:prSet presAssocID="{F3D32280-5065-45CE-B624-F2A9E856F3F8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84B923FA-D155-784E-9E00-9D8BABA82B48}" type="pres">
      <dgm:prSet presAssocID="{AC992239-22A0-41D0-A31A-52D041562F86}" presName="spacer" presStyleCnt="0"/>
      <dgm:spPr/>
    </dgm:pt>
    <dgm:pt modelId="{67F6715F-CF8D-1A4E-A664-3B9C649132A4}" type="pres">
      <dgm:prSet presAssocID="{C3178C42-849B-4C1B-8406-5C22487A7506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157439F0-DC31-5646-B0DB-56724885083F}" type="pres">
      <dgm:prSet presAssocID="{DCF61326-2E8C-4A48-BA14-FF41C4AAA445}" presName="spacer" presStyleCnt="0"/>
      <dgm:spPr/>
    </dgm:pt>
    <dgm:pt modelId="{D7875741-FC1A-7F4A-AA53-E6A2B218819F}" type="pres">
      <dgm:prSet presAssocID="{1DD84DA3-DB13-4586-99B1-BF062374BDF0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2E94409-1FA4-FC48-BA8D-B1AB2D563B42}" type="pres">
      <dgm:prSet presAssocID="{5978DFDD-DAC8-4421-8440-B7A2F90187DA}" presName="spacer" presStyleCnt="0"/>
      <dgm:spPr/>
    </dgm:pt>
    <dgm:pt modelId="{ABF75A60-8186-C146-A08F-198C3F1AFA09}" type="pres">
      <dgm:prSet presAssocID="{38FF47DF-68E1-4D0F-A5ED-F31AC77FD8DF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31B8D1A6-05C3-E742-A5EE-1D0D3AFF65FB}" type="pres">
      <dgm:prSet presAssocID="{C1A4A9C0-99FA-4741-AC21-5F23B7B60A40}" presName="spacer" presStyleCnt="0"/>
      <dgm:spPr/>
    </dgm:pt>
    <dgm:pt modelId="{65823149-6FD3-E440-AE75-7E3C8165DF42}" type="pres">
      <dgm:prSet presAssocID="{4C6361F2-05C9-450F-9600-30157EC7DA5F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776AD0B4-CE11-074A-B9F4-D283E574AC5A}" type="pres">
      <dgm:prSet presAssocID="{EE80B882-D61A-418D-B4F4-892B2A2EA8DC}" presName="spacer" presStyleCnt="0"/>
      <dgm:spPr/>
    </dgm:pt>
    <dgm:pt modelId="{2CBF75A1-8424-074D-A447-14B61295970F}" type="pres">
      <dgm:prSet presAssocID="{12169B1A-D0F6-D541-92DA-E544EF9243E0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4B036F0A-9E0D-694C-A94B-98A62C03B3F0}" type="presOf" srcId="{3A182000-0915-2642-9049-3DD1B8EA7ED9}" destId="{BACD8B6B-1B18-D44F-9A2A-34B2B0F0707A}" srcOrd="0" destOrd="0" presId="urn:microsoft.com/office/officeart/2005/8/layout/vList2"/>
    <dgm:cxn modelId="{F15E0115-2ECE-42CD-BEEA-B96CC635C038}" srcId="{253FC7F9-62CF-40F3-B983-FDE6D17611E3}" destId="{1DD84DA3-DB13-4586-99B1-BF062374BDF0}" srcOrd="6" destOrd="0" parTransId="{FA5A9E83-3043-4116-AE9F-E01F470569DB}" sibTransId="{5978DFDD-DAC8-4421-8440-B7A2F90187DA}"/>
    <dgm:cxn modelId="{879B7616-9971-AC44-8995-1D0836980E0C}" srcId="{253FC7F9-62CF-40F3-B983-FDE6D17611E3}" destId="{4DE3C193-B2BD-CD43-BE02-9ABB2D5D3DB7}" srcOrd="1" destOrd="0" parTransId="{47E5C784-CE93-1C41-9CB9-6CAA6950F36B}" sibTransId="{BC5EE586-4E9B-C042-A0FC-09F3C78B8251}"/>
    <dgm:cxn modelId="{8A4C1235-D570-1141-B75F-5D1A29ADF95F}" type="presOf" srcId="{4DE3C193-B2BD-CD43-BE02-9ABB2D5D3DB7}" destId="{7CBA4826-825C-8D41-A4EB-4CB96182440B}" srcOrd="0" destOrd="0" presId="urn:microsoft.com/office/officeart/2005/8/layout/vList2"/>
    <dgm:cxn modelId="{68A2453D-E46C-814A-9B0F-38ADE6F4250F}" type="presOf" srcId="{1DD84DA3-DB13-4586-99B1-BF062374BDF0}" destId="{D7875741-FC1A-7F4A-AA53-E6A2B218819F}" srcOrd="0" destOrd="0" presId="urn:microsoft.com/office/officeart/2005/8/layout/vList2"/>
    <dgm:cxn modelId="{80B34D47-D690-9B43-A2C2-75CAC12B92EF}" srcId="{253FC7F9-62CF-40F3-B983-FDE6D17611E3}" destId="{629A3668-FF38-014A-A6BE-27776B2925C2}" srcOrd="2" destOrd="0" parTransId="{97E692A0-A454-A94A-B481-5FF4436C9C1A}" sibTransId="{D9E885BE-2645-8447-AD9E-625AFCC7106B}"/>
    <dgm:cxn modelId="{39634C55-F3ED-458A-885A-3E2B02B08E0D}" srcId="{253FC7F9-62CF-40F3-B983-FDE6D17611E3}" destId="{C3178C42-849B-4C1B-8406-5C22487A7506}" srcOrd="5" destOrd="0" parTransId="{170A3A7A-873D-4EA2-A7F6-DDF0170272EE}" sibTransId="{DCF61326-2E8C-4A48-BA14-FF41C4AAA445}"/>
    <dgm:cxn modelId="{F7DCCD57-7F16-554D-A97D-EA6D2D463766}" type="presOf" srcId="{253FC7F9-62CF-40F3-B983-FDE6D17611E3}" destId="{E1CB2FC4-9B2C-D140-99EA-5282B65D2D47}" srcOrd="0" destOrd="0" presId="urn:microsoft.com/office/officeart/2005/8/layout/vList2"/>
    <dgm:cxn modelId="{8B466964-A1A1-BA43-86CD-29E41217A45E}" type="presOf" srcId="{38FF47DF-68E1-4D0F-A5ED-F31AC77FD8DF}" destId="{ABF75A60-8186-C146-A08F-198C3F1AFA09}" srcOrd="0" destOrd="0" presId="urn:microsoft.com/office/officeart/2005/8/layout/vList2"/>
    <dgm:cxn modelId="{AC58C267-12F1-2042-8C0F-C3C144FE5B58}" srcId="{253FC7F9-62CF-40F3-B983-FDE6D17611E3}" destId="{3A182000-0915-2642-9049-3DD1B8EA7ED9}" srcOrd="3" destOrd="0" parTransId="{833BE520-E0B6-6D45-9383-700EC047A2F3}" sibTransId="{F7DA3753-1D77-2A44-A413-822718C3AE90}"/>
    <dgm:cxn modelId="{B7FC3C80-089C-104E-A6EA-6E6B30401ED2}" srcId="{253FC7F9-62CF-40F3-B983-FDE6D17611E3}" destId="{12169B1A-D0F6-D541-92DA-E544EF9243E0}" srcOrd="9" destOrd="0" parTransId="{A4D1E2E5-0136-6A44-9759-C458A5E6D6A2}" sibTransId="{EE01A6E3-AA7B-6242-B937-5133CCA51D22}"/>
    <dgm:cxn modelId="{83106486-B207-4390-B31F-4EEBE5298BE8}" srcId="{253FC7F9-62CF-40F3-B983-FDE6D17611E3}" destId="{F3D32280-5065-45CE-B624-F2A9E856F3F8}" srcOrd="4" destOrd="0" parTransId="{EF3CEF5F-EA5F-4699-906A-338563630809}" sibTransId="{AC992239-22A0-41D0-A31A-52D041562F86}"/>
    <dgm:cxn modelId="{7F966F94-DF70-43F5-87A0-BF7118D3E471}" srcId="{253FC7F9-62CF-40F3-B983-FDE6D17611E3}" destId="{38FF47DF-68E1-4D0F-A5ED-F31AC77FD8DF}" srcOrd="7" destOrd="0" parTransId="{6A63A50F-71C7-44B9-9921-A3B49939CEA0}" sibTransId="{C1A4A9C0-99FA-4741-AC21-5F23B7B60A40}"/>
    <dgm:cxn modelId="{2054129D-172E-9141-8CB3-0B8E40DD946E}" type="presOf" srcId="{12169B1A-D0F6-D541-92DA-E544EF9243E0}" destId="{2CBF75A1-8424-074D-A447-14B61295970F}" srcOrd="0" destOrd="0" presId="urn:microsoft.com/office/officeart/2005/8/layout/vList2"/>
    <dgm:cxn modelId="{EBC3C0AC-0035-4957-A945-69DE40D29820}" srcId="{253FC7F9-62CF-40F3-B983-FDE6D17611E3}" destId="{4C6361F2-05C9-450F-9600-30157EC7DA5F}" srcOrd="8" destOrd="0" parTransId="{8FA624D1-4988-455F-AF27-D56CCD0CCDD0}" sibTransId="{EE80B882-D61A-418D-B4F4-892B2A2EA8DC}"/>
    <dgm:cxn modelId="{09DE19C6-184B-F24E-8CC8-EB327E5AE993}" type="presOf" srcId="{4C6361F2-05C9-450F-9600-30157EC7DA5F}" destId="{65823149-6FD3-E440-AE75-7E3C8165DF42}" srcOrd="0" destOrd="0" presId="urn:microsoft.com/office/officeart/2005/8/layout/vList2"/>
    <dgm:cxn modelId="{92B04DD0-0666-F242-9672-8FF843DFFA3F}" type="presOf" srcId="{F3D32280-5065-45CE-B624-F2A9E856F3F8}" destId="{5ABC350D-BCD0-9447-A7C3-4B1DA472D452}" srcOrd="0" destOrd="0" presId="urn:microsoft.com/office/officeart/2005/8/layout/vList2"/>
    <dgm:cxn modelId="{B7D70FD8-6D94-BE41-A4FA-89697E37407E}" type="presOf" srcId="{C3178C42-849B-4C1B-8406-5C22487A7506}" destId="{67F6715F-CF8D-1A4E-A664-3B9C649132A4}" srcOrd="0" destOrd="0" presId="urn:microsoft.com/office/officeart/2005/8/layout/vList2"/>
    <dgm:cxn modelId="{4ACF5AD9-7BE0-E24A-9DCA-367000621C9D}" type="presOf" srcId="{C0768B56-382B-2045-98AD-74AAC3ECA2D4}" destId="{300C97A6-B84F-444E-BDC9-2951AD8B22CE}" srcOrd="0" destOrd="0" presId="urn:microsoft.com/office/officeart/2005/8/layout/vList2"/>
    <dgm:cxn modelId="{B9EAEFDB-AE94-FC46-B19F-C51D9EB7FB52}" srcId="{253FC7F9-62CF-40F3-B983-FDE6D17611E3}" destId="{C0768B56-382B-2045-98AD-74AAC3ECA2D4}" srcOrd="0" destOrd="0" parTransId="{932DD066-485C-5C41-BA46-C2B218962987}" sibTransId="{BC7EA373-9D66-BA42-81CA-A88E7C8A31E5}"/>
    <dgm:cxn modelId="{17863EE4-5686-CF46-9EF6-F68B039E1E54}" type="presOf" srcId="{629A3668-FF38-014A-A6BE-27776B2925C2}" destId="{E1FDC59C-D3B9-7940-A8F0-5AD12F0B8D64}" srcOrd="0" destOrd="0" presId="urn:microsoft.com/office/officeart/2005/8/layout/vList2"/>
    <dgm:cxn modelId="{628337F8-6AF9-1343-8061-2AF281E3E540}" type="presParOf" srcId="{E1CB2FC4-9B2C-D140-99EA-5282B65D2D47}" destId="{300C97A6-B84F-444E-BDC9-2951AD8B22CE}" srcOrd="0" destOrd="0" presId="urn:microsoft.com/office/officeart/2005/8/layout/vList2"/>
    <dgm:cxn modelId="{8F00F5A2-7747-074F-A53F-3BF7FE670152}" type="presParOf" srcId="{E1CB2FC4-9B2C-D140-99EA-5282B65D2D47}" destId="{770234E3-54D7-A343-A81C-4C88FDD3DDBA}" srcOrd="1" destOrd="0" presId="urn:microsoft.com/office/officeart/2005/8/layout/vList2"/>
    <dgm:cxn modelId="{0221AC19-FEEF-B94D-B99B-1C31BFC3CF4D}" type="presParOf" srcId="{E1CB2FC4-9B2C-D140-99EA-5282B65D2D47}" destId="{7CBA4826-825C-8D41-A4EB-4CB96182440B}" srcOrd="2" destOrd="0" presId="urn:microsoft.com/office/officeart/2005/8/layout/vList2"/>
    <dgm:cxn modelId="{3D9CF95E-CB28-584B-8CBA-F091AF1E0ED1}" type="presParOf" srcId="{E1CB2FC4-9B2C-D140-99EA-5282B65D2D47}" destId="{CA883BD1-60C8-A046-AE9E-15A8985F0EAD}" srcOrd="3" destOrd="0" presId="urn:microsoft.com/office/officeart/2005/8/layout/vList2"/>
    <dgm:cxn modelId="{D8FEF1E1-CBA4-BB46-BB68-03ADA2A14830}" type="presParOf" srcId="{E1CB2FC4-9B2C-D140-99EA-5282B65D2D47}" destId="{E1FDC59C-D3B9-7940-A8F0-5AD12F0B8D64}" srcOrd="4" destOrd="0" presId="urn:microsoft.com/office/officeart/2005/8/layout/vList2"/>
    <dgm:cxn modelId="{6E6E6FF9-3BD1-4B4C-B8E9-C5B73416D2B5}" type="presParOf" srcId="{E1CB2FC4-9B2C-D140-99EA-5282B65D2D47}" destId="{EEA72A91-65B2-D74D-8507-4987A13580A8}" srcOrd="5" destOrd="0" presId="urn:microsoft.com/office/officeart/2005/8/layout/vList2"/>
    <dgm:cxn modelId="{90D37E13-001A-D548-8048-8B0EFF3840D3}" type="presParOf" srcId="{E1CB2FC4-9B2C-D140-99EA-5282B65D2D47}" destId="{BACD8B6B-1B18-D44F-9A2A-34B2B0F0707A}" srcOrd="6" destOrd="0" presId="urn:microsoft.com/office/officeart/2005/8/layout/vList2"/>
    <dgm:cxn modelId="{3703B86A-3681-F24F-8F84-19B57E677F37}" type="presParOf" srcId="{E1CB2FC4-9B2C-D140-99EA-5282B65D2D47}" destId="{113D4956-23D1-6543-B814-95088F58555D}" srcOrd="7" destOrd="0" presId="urn:microsoft.com/office/officeart/2005/8/layout/vList2"/>
    <dgm:cxn modelId="{4ECF2912-F7C9-C64E-8042-1848BBFF1B45}" type="presParOf" srcId="{E1CB2FC4-9B2C-D140-99EA-5282B65D2D47}" destId="{5ABC350D-BCD0-9447-A7C3-4B1DA472D452}" srcOrd="8" destOrd="0" presId="urn:microsoft.com/office/officeart/2005/8/layout/vList2"/>
    <dgm:cxn modelId="{39906B1F-32F8-C14C-BDAE-158ABF5046C7}" type="presParOf" srcId="{E1CB2FC4-9B2C-D140-99EA-5282B65D2D47}" destId="{84B923FA-D155-784E-9E00-9D8BABA82B48}" srcOrd="9" destOrd="0" presId="urn:microsoft.com/office/officeart/2005/8/layout/vList2"/>
    <dgm:cxn modelId="{A042D513-0E5B-2743-BA74-CE370CD6FC2F}" type="presParOf" srcId="{E1CB2FC4-9B2C-D140-99EA-5282B65D2D47}" destId="{67F6715F-CF8D-1A4E-A664-3B9C649132A4}" srcOrd="10" destOrd="0" presId="urn:microsoft.com/office/officeart/2005/8/layout/vList2"/>
    <dgm:cxn modelId="{CE02C79E-CED6-D24B-90E0-2CC33CEFA6B0}" type="presParOf" srcId="{E1CB2FC4-9B2C-D140-99EA-5282B65D2D47}" destId="{157439F0-DC31-5646-B0DB-56724885083F}" srcOrd="11" destOrd="0" presId="urn:microsoft.com/office/officeart/2005/8/layout/vList2"/>
    <dgm:cxn modelId="{47AB8C1D-DCEE-1F43-BD38-B31D0D9F7AA4}" type="presParOf" srcId="{E1CB2FC4-9B2C-D140-99EA-5282B65D2D47}" destId="{D7875741-FC1A-7F4A-AA53-E6A2B218819F}" srcOrd="12" destOrd="0" presId="urn:microsoft.com/office/officeart/2005/8/layout/vList2"/>
    <dgm:cxn modelId="{219775A3-4848-904A-9290-0E8E644972FE}" type="presParOf" srcId="{E1CB2FC4-9B2C-D140-99EA-5282B65D2D47}" destId="{42E94409-1FA4-FC48-BA8D-B1AB2D563B42}" srcOrd="13" destOrd="0" presId="urn:microsoft.com/office/officeart/2005/8/layout/vList2"/>
    <dgm:cxn modelId="{D4C8AD5A-C4FC-7F4A-AB34-791E4FABF242}" type="presParOf" srcId="{E1CB2FC4-9B2C-D140-99EA-5282B65D2D47}" destId="{ABF75A60-8186-C146-A08F-198C3F1AFA09}" srcOrd="14" destOrd="0" presId="urn:microsoft.com/office/officeart/2005/8/layout/vList2"/>
    <dgm:cxn modelId="{DFE4DB71-A5DA-7045-893B-375C1ECD5379}" type="presParOf" srcId="{E1CB2FC4-9B2C-D140-99EA-5282B65D2D47}" destId="{31B8D1A6-05C3-E742-A5EE-1D0D3AFF65FB}" srcOrd="15" destOrd="0" presId="urn:microsoft.com/office/officeart/2005/8/layout/vList2"/>
    <dgm:cxn modelId="{B34333CE-8207-7B41-A2B0-03D5389D30BD}" type="presParOf" srcId="{E1CB2FC4-9B2C-D140-99EA-5282B65D2D47}" destId="{65823149-6FD3-E440-AE75-7E3C8165DF42}" srcOrd="16" destOrd="0" presId="urn:microsoft.com/office/officeart/2005/8/layout/vList2"/>
    <dgm:cxn modelId="{70EFDFA3-BF50-024C-941E-398C34809725}" type="presParOf" srcId="{E1CB2FC4-9B2C-D140-99EA-5282B65D2D47}" destId="{776AD0B4-CE11-074A-B9F4-D283E574AC5A}" srcOrd="17" destOrd="0" presId="urn:microsoft.com/office/officeart/2005/8/layout/vList2"/>
    <dgm:cxn modelId="{FA93577D-559B-954B-A262-124F595E5CE4}" type="presParOf" srcId="{E1CB2FC4-9B2C-D140-99EA-5282B65D2D47}" destId="{2CBF75A1-8424-074D-A447-14B61295970F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253FC7F9-62CF-40F3-B983-FDE6D17611E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178C42-849B-4C1B-8406-5C22487A7506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Increase child physical aggression, which may come from discipline strategies.</a:t>
          </a:r>
        </a:p>
      </dgm:t>
    </dgm:pt>
    <dgm:pt modelId="{170A3A7A-873D-4EA2-A7F6-DDF0170272EE}" type="parTrans" cxnId="{39634C55-F3ED-458A-885A-3E2B02B08E0D}">
      <dgm:prSet/>
      <dgm:spPr/>
      <dgm:t>
        <a:bodyPr/>
        <a:lstStyle/>
        <a:p>
          <a:endParaRPr lang="en-US"/>
        </a:p>
      </dgm:t>
    </dgm:pt>
    <dgm:pt modelId="{DCF61326-2E8C-4A48-BA14-FF41C4AAA445}" type="sibTrans" cxnId="{39634C55-F3ED-458A-885A-3E2B02B08E0D}">
      <dgm:prSet/>
      <dgm:spPr/>
      <dgm:t>
        <a:bodyPr/>
        <a:lstStyle/>
        <a:p>
          <a:endParaRPr lang="en-US"/>
        </a:p>
      </dgm:t>
    </dgm:pt>
    <dgm:pt modelId="{1DD84DA3-DB13-4586-99B1-BF062374BDF0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Early adoption of high-risk behaviors</a:t>
          </a:r>
        </a:p>
      </dgm:t>
    </dgm:pt>
    <dgm:pt modelId="{FA5A9E83-3043-4116-AE9F-E01F470569DB}" type="parTrans" cxnId="{F15E0115-2ECE-42CD-BEEA-B96CC635C038}">
      <dgm:prSet/>
      <dgm:spPr/>
      <dgm:t>
        <a:bodyPr/>
        <a:lstStyle/>
        <a:p>
          <a:endParaRPr lang="en-US"/>
        </a:p>
      </dgm:t>
    </dgm:pt>
    <dgm:pt modelId="{5978DFDD-DAC8-4421-8440-B7A2F90187DA}" type="sibTrans" cxnId="{F15E0115-2ECE-42CD-BEEA-B96CC635C038}">
      <dgm:prSet/>
      <dgm:spPr/>
      <dgm:t>
        <a:bodyPr/>
        <a:lstStyle/>
        <a:p>
          <a:endParaRPr lang="en-US"/>
        </a:p>
      </dgm:t>
    </dgm:pt>
    <dgm:pt modelId="{38FF47DF-68E1-4D0F-A5ED-F31AC77FD8DF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Poor school performance</a:t>
          </a:r>
        </a:p>
      </dgm:t>
    </dgm:pt>
    <dgm:pt modelId="{6A63A50F-71C7-44B9-9921-A3B49939CEA0}" type="parTrans" cxnId="{7F966F94-DF70-43F5-87A0-BF7118D3E471}">
      <dgm:prSet/>
      <dgm:spPr/>
      <dgm:t>
        <a:bodyPr/>
        <a:lstStyle/>
        <a:p>
          <a:endParaRPr lang="en-US"/>
        </a:p>
      </dgm:t>
    </dgm:pt>
    <dgm:pt modelId="{C1A4A9C0-99FA-4741-AC21-5F23B7B60A40}" type="sibTrans" cxnId="{7F966F94-DF70-43F5-87A0-BF7118D3E471}">
      <dgm:prSet/>
      <dgm:spPr/>
      <dgm:t>
        <a:bodyPr/>
        <a:lstStyle/>
        <a:p>
          <a:endParaRPr lang="en-US"/>
        </a:p>
      </dgm:t>
    </dgm:pt>
    <dgm:pt modelId="{F3D32280-5065-45CE-B624-F2A9E856F3F8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2.1x increased odds of ADHD (3.1x mothers; 1.3x fathers)</a:t>
          </a:r>
        </a:p>
      </dgm:t>
    </dgm:pt>
    <dgm:pt modelId="{EF3CEF5F-EA5F-4699-906A-338563630809}" type="parTrans" cxnId="{83106486-B207-4390-B31F-4EEBE5298BE8}">
      <dgm:prSet/>
      <dgm:spPr/>
      <dgm:t>
        <a:bodyPr/>
        <a:lstStyle/>
        <a:p>
          <a:endParaRPr lang="en-US"/>
        </a:p>
      </dgm:t>
    </dgm:pt>
    <dgm:pt modelId="{AC992239-22A0-41D0-A31A-52D041562F86}" type="sibTrans" cxnId="{83106486-B207-4390-B31F-4EEBE5298BE8}">
      <dgm:prSet/>
      <dgm:spPr/>
      <dgm:t>
        <a:bodyPr/>
        <a:lstStyle/>
        <a:p>
          <a:endParaRPr lang="en-US"/>
        </a:p>
      </dgm:t>
    </dgm:pt>
    <dgm:pt modelId="{4C6361F2-05C9-450F-9600-30157EC7DA5F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Worse scores on standardized tests</a:t>
          </a:r>
        </a:p>
      </dgm:t>
    </dgm:pt>
    <dgm:pt modelId="{8FA624D1-4988-455F-AF27-D56CCD0CCDD0}" type="parTrans" cxnId="{EBC3C0AC-0035-4957-A945-69DE40D29820}">
      <dgm:prSet/>
      <dgm:spPr/>
      <dgm:t>
        <a:bodyPr/>
        <a:lstStyle/>
        <a:p>
          <a:endParaRPr lang="en-US"/>
        </a:p>
      </dgm:t>
    </dgm:pt>
    <dgm:pt modelId="{EE80B882-D61A-418D-B4F4-892B2A2EA8DC}" type="sibTrans" cxnId="{EBC3C0AC-0035-4957-A945-69DE40D29820}">
      <dgm:prSet/>
      <dgm:spPr/>
      <dgm:t>
        <a:bodyPr/>
        <a:lstStyle/>
        <a:p>
          <a:endParaRPr lang="en-US"/>
        </a:p>
      </dgm:t>
    </dgm:pt>
    <dgm:pt modelId="{C0768B56-382B-2045-98AD-74AAC3ECA2D4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Behavioral Problem Index (BPI) - 2.8 points higher</a:t>
          </a:r>
        </a:p>
      </dgm:t>
    </dgm:pt>
    <dgm:pt modelId="{932DD066-485C-5C41-BA46-C2B218962987}" type="parTrans" cxnId="{B9EAEFDB-AE94-FC46-B19F-C51D9EB7FB52}">
      <dgm:prSet/>
      <dgm:spPr/>
      <dgm:t>
        <a:bodyPr/>
        <a:lstStyle/>
        <a:p>
          <a:endParaRPr lang="en-US"/>
        </a:p>
      </dgm:t>
    </dgm:pt>
    <dgm:pt modelId="{BC7EA373-9D66-BA42-81CA-A88E7C8A31E5}" type="sibTrans" cxnId="{B9EAEFDB-AE94-FC46-B19F-C51D9EB7FB52}">
      <dgm:prSet/>
      <dgm:spPr/>
      <dgm:t>
        <a:bodyPr/>
        <a:lstStyle/>
        <a:p>
          <a:endParaRPr lang="en-US"/>
        </a:p>
      </dgm:t>
    </dgm:pt>
    <dgm:pt modelId="{4DE3C193-B2BD-CD43-BE02-9ABB2D5D3DB7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Decrease in positive behaviors</a:t>
          </a:r>
        </a:p>
      </dgm:t>
    </dgm:pt>
    <dgm:pt modelId="{47E5C784-CE93-1C41-9CB9-6CAA6950F36B}" type="parTrans" cxnId="{879B7616-9971-AC44-8995-1D0836980E0C}">
      <dgm:prSet/>
      <dgm:spPr/>
      <dgm:t>
        <a:bodyPr/>
        <a:lstStyle/>
        <a:p>
          <a:endParaRPr lang="en-US"/>
        </a:p>
      </dgm:t>
    </dgm:pt>
    <dgm:pt modelId="{BC5EE586-4E9B-C042-A0FC-09F3C78B8251}" type="sibTrans" cxnId="{879B7616-9971-AC44-8995-1D0836980E0C}">
      <dgm:prSet/>
      <dgm:spPr/>
      <dgm:t>
        <a:bodyPr/>
        <a:lstStyle/>
        <a:p>
          <a:endParaRPr lang="en-US"/>
        </a:p>
      </dgm:t>
    </dgm:pt>
    <dgm:pt modelId="{629A3668-FF38-014A-A6BE-27776B2925C2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Increase in internalizing behaviors</a:t>
          </a:r>
        </a:p>
      </dgm:t>
    </dgm:pt>
    <dgm:pt modelId="{97E692A0-A454-A94A-B481-5FF4436C9C1A}" type="parTrans" cxnId="{80B34D47-D690-9B43-A2C2-75CAC12B92EF}">
      <dgm:prSet/>
      <dgm:spPr/>
      <dgm:t>
        <a:bodyPr/>
        <a:lstStyle/>
        <a:p>
          <a:endParaRPr lang="en-US"/>
        </a:p>
      </dgm:t>
    </dgm:pt>
    <dgm:pt modelId="{D9E885BE-2645-8447-AD9E-625AFCC7106B}" type="sibTrans" cxnId="{80B34D47-D690-9B43-A2C2-75CAC12B92EF}">
      <dgm:prSet/>
      <dgm:spPr/>
      <dgm:t>
        <a:bodyPr/>
        <a:lstStyle/>
        <a:p>
          <a:endParaRPr lang="en-US"/>
        </a:p>
      </dgm:t>
    </dgm:pt>
    <dgm:pt modelId="{3A182000-0915-2642-9049-3DD1B8EA7ED9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Increase in externalizing behaviors</a:t>
          </a:r>
        </a:p>
      </dgm:t>
    </dgm:pt>
    <dgm:pt modelId="{833BE520-E0B6-6D45-9383-700EC047A2F3}" type="parTrans" cxnId="{AC58C267-12F1-2042-8C0F-C3C144FE5B58}">
      <dgm:prSet/>
      <dgm:spPr/>
      <dgm:t>
        <a:bodyPr/>
        <a:lstStyle/>
        <a:p>
          <a:endParaRPr lang="en-US"/>
        </a:p>
      </dgm:t>
    </dgm:pt>
    <dgm:pt modelId="{F7DA3753-1D77-2A44-A413-822718C3AE90}" type="sibTrans" cxnId="{AC58C267-12F1-2042-8C0F-C3C144FE5B58}">
      <dgm:prSet/>
      <dgm:spPr/>
      <dgm:t>
        <a:bodyPr/>
        <a:lstStyle/>
        <a:p>
          <a:endParaRPr lang="en-US"/>
        </a:p>
      </dgm:t>
    </dgm:pt>
    <dgm:pt modelId="{12169B1A-D0F6-D541-92DA-E544EF9243E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Could be due to dysregulation of stress response system due to their own ACEs</a:t>
          </a:r>
        </a:p>
      </dgm:t>
    </dgm:pt>
    <dgm:pt modelId="{A4D1E2E5-0136-6A44-9759-C458A5E6D6A2}" type="parTrans" cxnId="{B7FC3C80-089C-104E-A6EA-6E6B30401ED2}">
      <dgm:prSet/>
      <dgm:spPr/>
      <dgm:t>
        <a:bodyPr/>
        <a:lstStyle/>
        <a:p>
          <a:endParaRPr lang="en-US"/>
        </a:p>
      </dgm:t>
    </dgm:pt>
    <dgm:pt modelId="{EE01A6E3-AA7B-6242-B937-5133CCA51D22}" type="sibTrans" cxnId="{B7FC3C80-089C-104E-A6EA-6E6B30401ED2}">
      <dgm:prSet/>
      <dgm:spPr/>
      <dgm:t>
        <a:bodyPr/>
        <a:lstStyle/>
        <a:p>
          <a:endParaRPr lang="en-US"/>
        </a:p>
      </dgm:t>
    </dgm:pt>
    <dgm:pt modelId="{E1CB2FC4-9B2C-D140-99EA-5282B65D2D47}" type="pres">
      <dgm:prSet presAssocID="{253FC7F9-62CF-40F3-B983-FDE6D17611E3}" presName="linear" presStyleCnt="0">
        <dgm:presLayoutVars>
          <dgm:animLvl val="lvl"/>
          <dgm:resizeHandles val="exact"/>
        </dgm:presLayoutVars>
      </dgm:prSet>
      <dgm:spPr/>
    </dgm:pt>
    <dgm:pt modelId="{300C97A6-B84F-444E-BDC9-2951AD8B22CE}" type="pres">
      <dgm:prSet presAssocID="{C0768B56-382B-2045-98AD-74AAC3ECA2D4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770234E3-54D7-A343-A81C-4C88FDD3DDBA}" type="pres">
      <dgm:prSet presAssocID="{BC7EA373-9D66-BA42-81CA-A88E7C8A31E5}" presName="spacer" presStyleCnt="0"/>
      <dgm:spPr/>
    </dgm:pt>
    <dgm:pt modelId="{7CBA4826-825C-8D41-A4EB-4CB96182440B}" type="pres">
      <dgm:prSet presAssocID="{4DE3C193-B2BD-CD43-BE02-9ABB2D5D3DB7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CA883BD1-60C8-A046-AE9E-15A8985F0EAD}" type="pres">
      <dgm:prSet presAssocID="{BC5EE586-4E9B-C042-A0FC-09F3C78B8251}" presName="spacer" presStyleCnt="0"/>
      <dgm:spPr/>
    </dgm:pt>
    <dgm:pt modelId="{E1FDC59C-D3B9-7940-A8F0-5AD12F0B8D64}" type="pres">
      <dgm:prSet presAssocID="{629A3668-FF38-014A-A6BE-27776B2925C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EA72A91-65B2-D74D-8507-4987A13580A8}" type="pres">
      <dgm:prSet presAssocID="{D9E885BE-2645-8447-AD9E-625AFCC7106B}" presName="spacer" presStyleCnt="0"/>
      <dgm:spPr/>
    </dgm:pt>
    <dgm:pt modelId="{BACD8B6B-1B18-D44F-9A2A-34B2B0F0707A}" type="pres">
      <dgm:prSet presAssocID="{3A182000-0915-2642-9049-3DD1B8EA7ED9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113D4956-23D1-6543-B814-95088F58555D}" type="pres">
      <dgm:prSet presAssocID="{F7DA3753-1D77-2A44-A413-822718C3AE90}" presName="spacer" presStyleCnt="0"/>
      <dgm:spPr/>
    </dgm:pt>
    <dgm:pt modelId="{5ABC350D-BCD0-9447-A7C3-4B1DA472D452}" type="pres">
      <dgm:prSet presAssocID="{F3D32280-5065-45CE-B624-F2A9E856F3F8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84B923FA-D155-784E-9E00-9D8BABA82B48}" type="pres">
      <dgm:prSet presAssocID="{AC992239-22A0-41D0-A31A-52D041562F86}" presName="spacer" presStyleCnt="0"/>
      <dgm:spPr/>
    </dgm:pt>
    <dgm:pt modelId="{67F6715F-CF8D-1A4E-A664-3B9C649132A4}" type="pres">
      <dgm:prSet presAssocID="{C3178C42-849B-4C1B-8406-5C22487A7506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157439F0-DC31-5646-B0DB-56724885083F}" type="pres">
      <dgm:prSet presAssocID="{DCF61326-2E8C-4A48-BA14-FF41C4AAA445}" presName="spacer" presStyleCnt="0"/>
      <dgm:spPr/>
    </dgm:pt>
    <dgm:pt modelId="{D7875741-FC1A-7F4A-AA53-E6A2B218819F}" type="pres">
      <dgm:prSet presAssocID="{1DD84DA3-DB13-4586-99B1-BF062374BDF0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2E94409-1FA4-FC48-BA8D-B1AB2D563B42}" type="pres">
      <dgm:prSet presAssocID="{5978DFDD-DAC8-4421-8440-B7A2F90187DA}" presName="spacer" presStyleCnt="0"/>
      <dgm:spPr/>
    </dgm:pt>
    <dgm:pt modelId="{ABF75A60-8186-C146-A08F-198C3F1AFA09}" type="pres">
      <dgm:prSet presAssocID="{38FF47DF-68E1-4D0F-A5ED-F31AC77FD8DF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31B8D1A6-05C3-E742-A5EE-1D0D3AFF65FB}" type="pres">
      <dgm:prSet presAssocID="{C1A4A9C0-99FA-4741-AC21-5F23B7B60A40}" presName="spacer" presStyleCnt="0"/>
      <dgm:spPr/>
    </dgm:pt>
    <dgm:pt modelId="{65823149-6FD3-E440-AE75-7E3C8165DF42}" type="pres">
      <dgm:prSet presAssocID="{4C6361F2-05C9-450F-9600-30157EC7DA5F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776AD0B4-CE11-074A-B9F4-D283E574AC5A}" type="pres">
      <dgm:prSet presAssocID="{EE80B882-D61A-418D-B4F4-892B2A2EA8DC}" presName="spacer" presStyleCnt="0"/>
      <dgm:spPr/>
    </dgm:pt>
    <dgm:pt modelId="{2CBF75A1-8424-074D-A447-14B61295970F}" type="pres">
      <dgm:prSet presAssocID="{12169B1A-D0F6-D541-92DA-E544EF9243E0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4B036F0A-9E0D-694C-A94B-98A62C03B3F0}" type="presOf" srcId="{3A182000-0915-2642-9049-3DD1B8EA7ED9}" destId="{BACD8B6B-1B18-D44F-9A2A-34B2B0F0707A}" srcOrd="0" destOrd="0" presId="urn:microsoft.com/office/officeart/2005/8/layout/vList2"/>
    <dgm:cxn modelId="{F15E0115-2ECE-42CD-BEEA-B96CC635C038}" srcId="{253FC7F9-62CF-40F3-B983-FDE6D17611E3}" destId="{1DD84DA3-DB13-4586-99B1-BF062374BDF0}" srcOrd="6" destOrd="0" parTransId="{FA5A9E83-3043-4116-AE9F-E01F470569DB}" sibTransId="{5978DFDD-DAC8-4421-8440-B7A2F90187DA}"/>
    <dgm:cxn modelId="{879B7616-9971-AC44-8995-1D0836980E0C}" srcId="{253FC7F9-62CF-40F3-B983-FDE6D17611E3}" destId="{4DE3C193-B2BD-CD43-BE02-9ABB2D5D3DB7}" srcOrd="1" destOrd="0" parTransId="{47E5C784-CE93-1C41-9CB9-6CAA6950F36B}" sibTransId="{BC5EE586-4E9B-C042-A0FC-09F3C78B8251}"/>
    <dgm:cxn modelId="{8A4C1235-D570-1141-B75F-5D1A29ADF95F}" type="presOf" srcId="{4DE3C193-B2BD-CD43-BE02-9ABB2D5D3DB7}" destId="{7CBA4826-825C-8D41-A4EB-4CB96182440B}" srcOrd="0" destOrd="0" presId="urn:microsoft.com/office/officeart/2005/8/layout/vList2"/>
    <dgm:cxn modelId="{68A2453D-E46C-814A-9B0F-38ADE6F4250F}" type="presOf" srcId="{1DD84DA3-DB13-4586-99B1-BF062374BDF0}" destId="{D7875741-FC1A-7F4A-AA53-E6A2B218819F}" srcOrd="0" destOrd="0" presId="urn:microsoft.com/office/officeart/2005/8/layout/vList2"/>
    <dgm:cxn modelId="{80B34D47-D690-9B43-A2C2-75CAC12B92EF}" srcId="{253FC7F9-62CF-40F3-B983-FDE6D17611E3}" destId="{629A3668-FF38-014A-A6BE-27776B2925C2}" srcOrd="2" destOrd="0" parTransId="{97E692A0-A454-A94A-B481-5FF4436C9C1A}" sibTransId="{D9E885BE-2645-8447-AD9E-625AFCC7106B}"/>
    <dgm:cxn modelId="{39634C55-F3ED-458A-885A-3E2B02B08E0D}" srcId="{253FC7F9-62CF-40F3-B983-FDE6D17611E3}" destId="{C3178C42-849B-4C1B-8406-5C22487A7506}" srcOrd="5" destOrd="0" parTransId="{170A3A7A-873D-4EA2-A7F6-DDF0170272EE}" sibTransId="{DCF61326-2E8C-4A48-BA14-FF41C4AAA445}"/>
    <dgm:cxn modelId="{F7DCCD57-7F16-554D-A97D-EA6D2D463766}" type="presOf" srcId="{253FC7F9-62CF-40F3-B983-FDE6D17611E3}" destId="{E1CB2FC4-9B2C-D140-99EA-5282B65D2D47}" srcOrd="0" destOrd="0" presId="urn:microsoft.com/office/officeart/2005/8/layout/vList2"/>
    <dgm:cxn modelId="{8B466964-A1A1-BA43-86CD-29E41217A45E}" type="presOf" srcId="{38FF47DF-68E1-4D0F-A5ED-F31AC77FD8DF}" destId="{ABF75A60-8186-C146-A08F-198C3F1AFA09}" srcOrd="0" destOrd="0" presId="urn:microsoft.com/office/officeart/2005/8/layout/vList2"/>
    <dgm:cxn modelId="{AC58C267-12F1-2042-8C0F-C3C144FE5B58}" srcId="{253FC7F9-62CF-40F3-B983-FDE6D17611E3}" destId="{3A182000-0915-2642-9049-3DD1B8EA7ED9}" srcOrd="3" destOrd="0" parTransId="{833BE520-E0B6-6D45-9383-700EC047A2F3}" sibTransId="{F7DA3753-1D77-2A44-A413-822718C3AE90}"/>
    <dgm:cxn modelId="{B7FC3C80-089C-104E-A6EA-6E6B30401ED2}" srcId="{253FC7F9-62CF-40F3-B983-FDE6D17611E3}" destId="{12169B1A-D0F6-D541-92DA-E544EF9243E0}" srcOrd="9" destOrd="0" parTransId="{A4D1E2E5-0136-6A44-9759-C458A5E6D6A2}" sibTransId="{EE01A6E3-AA7B-6242-B937-5133CCA51D22}"/>
    <dgm:cxn modelId="{83106486-B207-4390-B31F-4EEBE5298BE8}" srcId="{253FC7F9-62CF-40F3-B983-FDE6D17611E3}" destId="{F3D32280-5065-45CE-B624-F2A9E856F3F8}" srcOrd="4" destOrd="0" parTransId="{EF3CEF5F-EA5F-4699-906A-338563630809}" sibTransId="{AC992239-22A0-41D0-A31A-52D041562F86}"/>
    <dgm:cxn modelId="{7F966F94-DF70-43F5-87A0-BF7118D3E471}" srcId="{253FC7F9-62CF-40F3-B983-FDE6D17611E3}" destId="{38FF47DF-68E1-4D0F-A5ED-F31AC77FD8DF}" srcOrd="7" destOrd="0" parTransId="{6A63A50F-71C7-44B9-9921-A3B49939CEA0}" sibTransId="{C1A4A9C0-99FA-4741-AC21-5F23B7B60A40}"/>
    <dgm:cxn modelId="{2054129D-172E-9141-8CB3-0B8E40DD946E}" type="presOf" srcId="{12169B1A-D0F6-D541-92DA-E544EF9243E0}" destId="{2CBF75A1-8424-074D-A447-14B61295970F}" srcOrd="0" destOrd="0" presId="urn:microsoft.com/office/officeart/2005/8/layout/vList2"/>
    <dgm:cxn modelId="{EBC3C0AC-0035-4957-A945-69DE40D29820}" srcId="{253FC7F9-62CF-40F3-B983-FDE6D17611E3}" destId="{4C6361F2-05C9-450F-9600-30157EC7DA5F}" srcOrd="8" destOrd="0" parTransId="{8FA624D1-4988-455F-AF27-D56CCD0CCDD0}" sibTransId="{EE80B882-D61A-418D-B4F4-892B2A2EA8DC}"/>
    <dgm:cxn modelId="{09DE19C6-184B-F24E-8CC8-EB327E5AE993}" type="presOf" srcId="{4C6361F2-05C9-450F-9600-30157EC7DA5F}" destId="{65823149-6FD3-E440-AE75-7E3C8165DF42}" srcOrd="0" destOrd="0" presId="urn:microsoft.com/office/officeart/2005/8/layout/vList2"/>
    <dgm:cxn modelId="{92B04DD0-0666-F242-9672-8FF843DFFA3F}" type="presOf" srcId="{F3D32280-5065-45CE-B624-F2A9E856F3F8}" destId="{5ABC350D-BCD0-9447-A7C3-4B1DA472D452}" srcOrd="0" destOrd="0" presId="urn:microsoft.com/office/officeart/2005/8/layout/vList2"/>
    <dgm:cxn modelId="{B7D70FD8-6D94-BE41-A4FA-89697E37407E}" type="presOf" srcId="{C3178C42-849B-4C1B-8406-5C22487A7506}" destId="{67F6715F-CF8D-1A4E-A664-3B9C649132A4}" srcOrd="0" destOrd="0" presId="urn:microsoft.com/office/officeart/2005/8/layout/vList2"/>
    <dgm:cxn modelId="{4ACF5AD9-7BE0-E24A-9DCA-367000621C9D}" type="presOf" srcId="{C0768B56-382B-2045-98AD-74AAC3ECA2D4}" destId="{300C97A6-B84F-444E-BDC9-2951AD8B22CE}" srcOrd="0" destOrd="0" presId="urn:microsoft.com/office/officeart/2005/8/layout/vList2"/>
    <dgm:cxn modelId="{B9EAEFDB-AE94-FC46-B19F-C51D9EB7FB52}" srcId="{253FC7F9-62CF-40F3-B983-FDE6D17611E3}" destId="{C0768B56-382B-2045-98AD-74AAC3ECA2D4}" srcOrd="0" destOrd="0" parTransId="{932DD066-485C-5C41-BA46-C2B218962987}" sibTransId="{BC7EA373-9D66-BA42-81CA-A88E7C8A31E5}"/>
    <dgm:cxn modelId="{17863EE4-5686-CF46-9EF6-F68B039E1E54}" type="presOf" srcId="{629A3668-FF38-014A-A6BE-27776B2925C2}" destId="{E1FDC59C-D3B9-7940-A8F0-5AD12F0B8D64}" srcOrd="0" destOrd="0" presId="urn:microsoft.com/office/officeart/2005/8/layout/vList2"/>
    <dgm:cxn modelId="{628337F8-6AF9-1343-8061-2AF281E3E540}" type="presParOf" srcId="{E1CB2FC4-9B2C-D140-99EA-5282B65D2D47}" destId="{300C97A6-B84F-444E-BDC9-2951AD8B22CE}" srcOrd="0" destOrd="0" presId="urn:microsoft.com/office/officeart/2005/8/layout/vList2"/>
    <dgm:cxn modelId="{8F00F5A2-7747-074F-A53F-3BF7FE670152}" type="presParOf" srcId="{E1CB2FC4-9B2C-D140-99EA-5282B65D2D47}" destId="{770234E3-54D7-A343-A81C-4C88FDD3DDBA}" srcOrd="1" destOrd="0" presId="urn:microsoft.com/office/officeart/2005/8/layout/vList2"/>
    <dgm:cxn modelId="{0221AC19-FEEF-B94D-B99B-1C31BFC3CF4D}" type="presParOf" srcId="{E1CB2FC4-9B2C-D140-99EA-5282B65D2D47}" destId="{7CBA4826-825C-8D41-A4EB-4CB96182440B}" srcOrd="2" destOrd="0" presId="urn:microsoft.com/office/officeart/2005/8/layout/vList2"/>
    <dgm:cxn modelId="{3D9CF95E-CB28-584B-8CBA-F091AF1E0ED1}" type="presParOf" srcId="{E1CB2FC4-9B2C-D140-99EA-5282B65D2D47}" destId="{CA883BD1-60C8-A046-AE9E-15A8985F0EAD}" srcOrd="3" destOrd="0" presId="urn:microsoft.com/office/officeart/2005/8/layout/vList2"/>
    <dgm:cxn modelId="{D8FEF1E1-CBA4-BB46-BB68-03ADA2A14830}" type="presParOf" srcId="{E1CB2FC4-9B2C-D140-99EA-5282B65D2D47}" destId="{E1FDC59C-D3B9-7940-A8F0-5AD12F0B8D64}" srcOrd="4" destOrd="0" presId="urn:microsoft.com/office/officeart/2005/8/layout/vList2"/>
    <dgm:cxn modelId="{6E6E6FF9-3BD1-4B4C-B8E9-C5B73416D2B5}" type="presParOf" srcId="{E1CB2FC4-9B2C-D140-99EA-5282B65D2D47}" destId="{EEA72A91-65B2-D74D-8507-4987A13580A8}" srcOrd="5" destOrd="0" presId="urn:microsoft.com/office/officeart/2005/8/layout/vList2"/>
    <dgm:cxn modelId="{90D37E13-001A-D548-8048-8B0EFF3840D3}" type="presParOf" srcId="{E1CB2FC4-9B2C-D140-99EA-5282B65D2D47}" destId="{BACD8B6B-1B18-D44F-9A2A-34B2B0F0707A}" srcOrd="6" destOrd="0" presId="urn:microsoft.com/office/officeart/2005/8/layout/vList2"/>
    <dgm:cxn modelId="{3703B86A-3681-F24F-8F84-19B57E677F37}" type="presParOf" srcId="{E1CB2FC4-9B2C-D140-99EA-5282B65D2D47}" destId="{113D4956-23D1-6543-B814-95088F58555D}" srcOrd="7" destOrd="0" presId="urn:microsoft.com/office/officeart/2005/8/layout/vList2"/>
    <dgm:cxn modelId="{4ECF2912-F7C9-C64E-8042-1848BBFF1B45}" type="presParOf" srcId="{E1CB2FC4-9B2C-D140-99EA-5282B65D2D47}" destId="{5ABC350D-BCD0-9447-A7C3-4B1DA472D452}" srcOrd="8" destOrd="0" presId="urn:microsoft.com/office/officeart/2005/8/layout/vList2"/>
    <dgm:cxn modelId="{39906B1F-32F8-C14C-BDAE-158ABF5046C7}" type="presParOf" srcId="{E1CB2FC4-9B2C-D140-99EA-5282B65D2D47}" destId="{84B923FA-D155-784E-9E00-9D8BABA82B48}" srcOrd="9" destOrd="0" presId="urn:microsoft.com/office/officeart/2005/8/layout/vList2"/>
    <dgm:cxn modelId="{A042D513-0E5B-2743-BA74-CE370CD6FC2F}" type="presParOf" srcId="{E1CB2FC4-9B2C-D140-99EA-5282B65D2D47}" destId="{67F6715F-CF8D-1A4E-A664-3B9C649132A4}" srcOrd="10" destOrd="0" presId="urn:microsoft.com/office/officeart/2005/8/layout/vList2"/>
    <dgm:cxn modelId="{CE02C79E-CED6-D24B-90E0-2CC33CEFA6B0}" type="presParOf" srcId="{E1CB2FC4-9B2C-D140-99EA-5282B65D2D47}" destId="{157439F0-DC31-5646-B0DB-56724885083F}" srcOrd="11" destOrd="0" presId="urn:microsoft.com/office/officeart/2005/8/layout/vList2"/>
    <dgm:cxn modelId="{47AB8C1D-DCEE-1F43-BD38-B31D0D9F7AA4}" type="presParOf" srcId="{E1CB2FC4-9B2C-D140-99EA-5282B65D2D47}" destId="{D7875741-FC1A-7F4A-AA53-E6A2B218819F}" srcOrd="12" destOrd="0" presId="urn:microsoft.com/office/officeart/2005/8/layout/vList2"/>
    <dgm:cxn modelId="{219775A3-4848-904A-9290-0E8E644972FE}" type="presParOf" srcId="{E1CB2FC4-9B2C-D140-99EA-5282B65D2D47}" destId="{42E94409-1FA4-FC48-BA8D-B1AB2D563B42}" srcOrd="13" destOrd="0" presId="urn:microsoft.com/office/officeart/2005/8/layout/vList2"/>
    <dgm:cxn modelId="{D4C8AD5A-C4FC-7F4A-AB34-791E4FABF242}" type="presParOf" srcId="{E1CB2FC4-9B2C-D140-99EA-5282B65D2D47}" destId="{ABF75A60-8186-C146-A08F-198C3F1AFA09}" srcOrd="14" destOrd="0" presId="urn:microsoft.com/office/officeart/2005/8/layout/vList2"/>
    <dgm:cxn modelId="{DFE4DB71-A5DA-7045-893B-375C1ECD5379}" type="presParOf" srcId="{E1CB2FC4-9B2C-D140-99EA-5282B65D2D47}" destId="{31B8D1A6-05C3-E742-A5EE-1D0D3AFF65FB}" srcOrd="15" destOrd="0" presId="urn:microsoft.com/office/officeart/2005/8/layout/vList2"/>
    <dgm:cxn modelId="{B34333CE-8207-7B41-A2B0-03D5389D30BD}" type="presParOf" srcId="{E1CB2FC4-9B2C-D140-99EA-5282B65D2D47}" destId="{65823149-6FD3-E440-AE75-7E3C8165DF42}" srcOrd="16" destOrd="0" presId="urn:microsoft.com/office/officeart/2005/8/layout/vList2"/>
    <dgm:cxn modelId="{70EFDFA3-BF50-024C-941E-398C34809725}" type="presParOf" srcId="{E1CB2FC4-9B2C-D140-99EA-5282B65D2D47}" destId="{776AD0B4-CE11-074A-B9F4-D283E574AC5A}" srcOrd="17" destOrd="0" presId="urn:microsoft.com/office/officeart/2005/8/layout/vList2"/>
    <dgm:cxn modelId="{FA93577D-559B-954B-A262-124F595E5CE4}" type="presParOf" srcId="{E1CB2FC4-9B2C-D140-99EA-5282B65D2D47}" destId="{2CBF75A1-8424-074D-A447-14B61295970F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CEBDBC95-C20F-314A-AD26-068C37F8674B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32F29D40-DC05-9644-9621-82623C4FBC19}">
      <dgm:prSet phldrT="[Text]" custT="1"/>
      <dgm:spPr/>
      <dgm:t>
        <a:bodyPr/>
        <a:lstStyle/>
        <a:p>
          <a:r>
            <a:rPr lang="en-US" sz="1800" dirty="0"/>
            <a:t>Social, Emotional, and Cognitive Impairment</a:t>
          </a:r>
        </a:p>
      </dgm:t>
    </dgm:pt>
    <dgm:pt modelId="{8B3CD967-08B8-F949-8AE6-76555CA9A553}" type="parTrans" cxnId="{2C9A21B4-412B-EC45-94A8-B1CD86788AF6}">
      <dgm:prSet/>
      <dgm:spPr/>
      <dgm:t>
        <a:bodyPr/>
        <a:lstStyle/>
        <a:p>
          <a:endParaRPr lang="en-US"/>
        </a:p>
      </dgm:t>
    </dgm:pt>
    <dgm:pt modelId="{A642C6B6-7CB7-4C47-B62E-E0C4BB8A5D85}" type="sibTrans" cxnId="{2C9A21B4-412B-EC45-94A8-B1CD86788AF6}">
      <dgm:prSet/>
      <dgm:spPr/>
      <dgm:t>
        <a:bodyPr/>
        <a:lstStyle/>
        <a:p>
          <a:endParaRPr lang="en-US"/>
        </a:p>
      </dgm:t>
    </dgm:pt>
    <dgm:pt modelId="{6F9F198E-A7DC-264E-82C6-D06FCEF2C784}">
      <dgm:prSet phldrT="[Text]" custT="1"/>
      <dgm:spPr/>
      <dgm:t>
        <a:bodyPr/>
        <a:lstStyle/>
        <a:p>
          <a:r>
            <a:rPr lang="en-US" sz="1800" dirty="0"/>
            <a:t>Disrupted</a:t>
          </a:r>
          <a:r>
            <a:rPr lang="en-US" sz="1400" dirty="0"/>
            <a:t> </a:t>
          </a:r>
          <a:r>
            <a:rPr lang="en-US" sz="1800" dirty="0"/>
            <a:t>Neurodevelopment</a:t>
          </a:r>
        </a:p>
      </dgm:t>
    </dgm:pt>
    <dgm:pt modelId="{E180D52F-90A4-1244-8A3E-CCE0C604EC7E}" type="parTrans" cxnId="{F3FBC605-D100-564A-BD8C-6B561E58EBA1}">
      <dgm:prSet/>
      <dgm:spPr/>
      <dgm:t>
        <a:bodyPr/>
        <a:lstStyle/>
        <a:p>
          <a:endParaRPr lang="en-US"/>
        </a:p>
      </dgm:t>
    </dgm:pt>
    <dgm:pt modelId="{BBCB0E7C-F4C2-3D49-89C0-B57DFF6EE1A8}" type="sibTrans" cxnId="{F3FBC605-D100-564A-BD8C-6B561E58EBA1}">
      <dgm:prSet/>
      <dgm:spPr/>
      <dgm:t>
        <a:bodyPr/>
        <a:lstStyle/>
        <a:p>
          <a:endParaRPr lang="en-US"/>
        </a:p>
      </dgm:t>
    </dgm:pt>
    <dgm:pt modelId="{F9259679-3A03-2241-A308-DA007A7005EF}">
      <dgm:prSet phldrT="[Text]" custT="1"/>
      <dgm:spPr/>
      <dgm:t>
        <a:bodyPr/>
        <a:lstStyle/>
        <a:p>
          <a:r>
            <a:rPr lang="en-US" sz="1800" dirty="0"/>
            <a:t>Adverse Childhood Experiences</a:t>
          </a:r>
        </a:p>
      </dgm:t>
    </dgm:pt>
    <dgm:pt modelId="{BF970534-EFE3-0E4D-A63E-6ECE49A411BE}" type="parTrans" cxnId="{8838ABD7-358E-6F46-BF96-1F0AD50B8059}">
      <dgm:prSet/>
      <dgm:spPr/>
      <dgm:t>
        <a:bodyPr/>
        <a:lstStyle/>
        <a:p>
          <a:endParaRPr lang="en-US"/>
        </a:p>
      </dgm:t>
    </dgm:pt>
    <dgm:pt modelId="{56C0D9FB-0DC1-7847-86DB-79AD0FFAF076}" type="sibTrans" cxnId="{8838ABD7-358E-6F46-BF96-1F0AD50B8059}">
      <dgm:prSet/>
      <dgm:spPr/>
      <dgm:t>
        <a:bodyPr/>
        <a:lstStyle/>
        <a:p>
          <a:endParaRPr lang="en-US"/>
        </a:p>
      </dgm:t>
    </dgm:pt>
    <dgm:pt modelId="{7FF889A9-F0B8-B04F-B76A-FD05B1F011CA}">
      <dgm:prSet phldrT="[Text]" custT="1"/>
      <dgm:spPr/>
      <dgm:t>
        <a:bodyPr/>
        <a:lstStyle/>
        <a:p>
          <a:r>
            <a:rPr lang="en-US" sz="1800" dirty="0"/>
            <a:t>Adoption of Health-risk Behaviors</a:t>
          </a:r>
        </a:p>
      </dgm:t>
    </dgm:pt>
    <dgm:pt modelId="{9B0894D1-0405-B045-96C8-F8A0192DFE79}" type="parTrans" cxnId="{6DD632E4-8984-EB41-8C52-10C1A9B8C0B6}">
      <dgm:prSet/>
      <dgm:spPr/>
      <dgm:t>
        <a:bodyPr/>
        <a:lstStyle/>
        <a:p>
          <a:endParaRPr lang="en-US"/>
        </a:p>
      </dgm:t>
    </dgm:pt>
    <dgm:pt modelId="{ABF690B8-10B7-C140-A421-27E4EF9E9876}" type="sibTrans" cxnId="{6DD632E4-8984-EB41-8C52-10C1A9B8C0B6}">
      <dgm:prSet/>
      <dgm:spPr/>
      <dgm:t>
        <a:bodyPr/>
        <a:lstStyle/>
        <a:p>
          <a:endParaRPr lang="en-US"/>
        </a:p>
      </dgm:t>
    </dgm:pt>
    <dgm:pt modelId="{F32460DA-29E9-C247-8B74-67CEAB74FEFE}">
      <dgm:prSet phldrT="[Text]" custT="1"/>
      <dgm:spPr/>
      <dgm:t>
        <a:bodyPr/>
        <a:lstStyle/>
        <a:p>
          <a:r>
            <a:rPr lang="en-US" sz="1800" dirty="0"/>
            <a:t>Disease, Disability, and Social Problems</a:t>
          </a:r>
        </a:p>
      </dgm:t>
    </dgm:pt>
    <dgm:pt modelId="{0169C34F-59A1-6142-8BFE-C497DC3A8CBA}" type="parTrans" cxnId="{A76AE626-06AC-EE42-8A3B-2F6B7C9DC87B}">
      <dgm:prSet/>
      <dgm:spPr/>
      <dgm:t>
        <a:bodyPr/>
        <a:lstStyle/>
        <a:p>
          <a:endParaRPr lang="en-US"/>
        </a:p>
      </dgm:t>
    </dgm:pt>
    <dgm:pt modelId="{376790FE-6B46-1547-8701-802B3311515B}" type="sibTrans" cxnId="{A76AE626-06AC-EE42-8A3B-2F6B7C9DC87B}">
      <dgm:prSet/>
      <dgm:spPr/>
      <dgm:t>
        <a:bodyPr/>
        <a:lstStyle/>
        <a:p>
          <a:endParaRPr lang="en-US"/>
        </a:p>
      </dgm:t>
    </dgm:pt>
    <dgm:pt modelId="{E60FA2FE-3572-9A4C-ADAE-BAD97FCBEDA1}">
      <dgm:prSet phldrT="[Text]" custT="1"/>
      <dgm:spPr/>
      <dgm:t>
        <a:bodyPr/>
        <a:lstStyle/>
        <a:p>
          <a:endParaRPr lang="en-US" sz="1800"/>
        </a:p>
        <a:p>
          <a:r>
            <a:rPr lang="en-US" sz="1800"/>
            <a:t>Early</a:t>
          </a:r>
          <a:r>
            <a:rPr lang="en-US" sz="2400"/>
            <a:t> </a:t>
          </a:r>
          <a:r>
            <a:rPr lang="en-US" sz="1800" dirty="0"/>
            <a:t>Death</a:t>
          </a:r>
        </a:p>
      </dgm:t>
    </dgm:pt>
    <dgm:pt modelId="{059E7C46-9829-9345-82FE-57EBA672BAEA}" type="parTrans" cxnId="{8AD3C5DE-DF82-D844-9FB4-46421E9AA7D2}">
      <dgm:prSet/>
      <dgm:spPr/>
      <dgm:t>
        <a:bodyPr/>
        <a:lstStyle/>
        <a:p>
          <a:endParaRPr lang="en-US"/>
        </a:p>
      </dgm:t>
    </dgm:pt>
    <dgm:pt modelId="{E26ABF30-73C1-C34B-9223-62769D696926}" type="sibTrans" cxnId="{8AD3C5DE-DF82-D844-9FB4-46421E9AA7D2}">
      <dgm:prSet/>
      <dgm:spPr/>
      <dgm:t>
        <a:bodyPr/>
        <a:lstStyle/>
        <a:p>
          <a:endParaRPr lang="en-US"/>
        </a:p>
      </dgm:t>
    </dgm:pt>
    <dgm:pt modelId="{F33E5C6D-0E92-B948-BC4C-897C98FBECC3}">
      <dgm:prSet phldrT="[Text]" custT="1"/>
      <dgm:spPr/>
      <dgm:t>
        <a:bodyPr/>
        <a:lstStyle/>
        <a:p>
          <a:r>
            <a:rPr lang="en-US" sz="1800" dirty="0"/>
            <a:t>Social Conditions / Local  Context</a:t>
          </a:r>
        </a:p>
      </dgm:t>
    </dgm:pt>
    <dgm:pt modelId="{DBDE82A9-89A3-E041-90D6-65BB81E19050}" type="parTrans" cxnId="{3F6DD653-931B-E641-B575-0D7C8D64EDE5}">
      <dgm:prSet/>
      <dgm:spPr/>
      <dgm:t>
        <a:bodyPr/>
        <a:lstStyle/>
        <a:p>
          <a:endParaRPr lang="en-US"/>
        </a:p>
      </dgm:t>
    </dgm:pt>
    <dgm:pt modelId="{B8F8137D-60C0-A644-9FE2-3085FCD196FD}" type="sibTrans" cxnId="{3F6DD653-931B-E641-B575-0D7C8D64EDE5}">
      <dgm:prSet/>
      <dgm:spPr/>
      <dgm:t>
        <a:bodyPr/>
        <a:lstStyle/>
        <a:p>
          <a:endParaRPr lang="en-US"/>
        </a:p>
      </dgm:t>
    </dgm:pt>
    <dgm:pt modelId="{4AC359C2-27B9-CC43-8DE2-0D1178110359}">
      <dgm:prSet phldrT="[Text]" custT="1"/>
      <dgm:spPr/>
      <dgm:t>
        <a:bodyPr/>
        <a:lstStyle/>
        <a:p>
          <a:r>
            <a:rPr lang="en-US" sz="1800" dirty="0"/>
            <a:t>Generational Embodiment / Historical Trauma</a:t>
          </a:r>
        </a:p>
      </dgm:t>
    </dgm:pt>
    <dgm:pt modelId="{C336CDB1-861C-F542-9100-BDD8221B931D}" type="parTrans" cxnId="{6977317B-13DE-AC43-AD48-162C44FBCA01}">
      <dgm:prSet/>
      <dgm:spPr/>
      <dgm:t>
        <a:bodyPr/>
        <a:lstStyle/>
        <a:p>
          <a:endParaRPr lang="en-US"/>
        </a:p>
      </dgm:t>
    </dgm:pt>
    <dgm:pt modelId="{B0CAB0A1-B35F-A54D-81A2-A110AB3944A2}" type="sibTrans" cxnId="{6977317B-13DE-AC43-AD48-162C44FBCA01}">
      <dgm:prSet/>
      <dgm:spPr/>
      <dgm:t>
        <a:bodyPr/>
        <a:lstStyle/>
        <a:p>
          <a:endParaRPr lang="en-US"/>
        </a:p>
      </dgm:t>
    </dgm:pt>
    <dgm:pt modelId="{4590915F-D4F8-5B41-ADD5-5DECCAA31162}" type="pres">
      <dgm:prSet presAssocID="{CEBDBC95-C20F-314A-AD26-068C37F8674B}" presName="Name0" presStyleCnt="0">
        <dgm:presLayoutVars>
          <dgm:dir/>
          <dgm:animLvl val="lvl"/>
          <dgm:resizeHandles val="exact"/>
        </dgm:presLayoutVars>
      </dgm:prSet>
      <dgm:spPr/>
    </dgm:pt>
    <dgm:pt modelId="{15F9B417-F6EF-384F-B7EA-018E8FD7F277}" type="pres">
      <dgm:prSet presAssocID="{E60FA2FE-3572-9A4C-ADAE-BAD97FCBEDA1}" presName="Name8" presStyleCnt="0"/>
      <dgm:spPr/>
    </dgm:pt>
    <dgm:pt modelId="{217470BD-DF61-754F-96BD-C89CD60F4984}" type="pres">
      <dgm:prSet presAssocID="{E60FA2FE-3572-9A4C-ADAE-BAD97FCBEDA1}" presName="level" presStyleLbl="node1" presStyleIdx="0" presStyleCnt="8">
        <dgm:presLayoutVars>
          <dgm:chMax val="1"/>
          <dgm:bulletEnabled val="1"/>
        </dgm:presLayoutVars>
      </dgm:prSet>
      <dgm:spPr/>
    </dgm:pt>
    <dgm:pt modelId="{46902E03-BAE9-0E47-B32E-86C1BF82C126}" type="pres">
      <dgm:prSet presAssocID="{E60FA2FE-3572-9A4C-ADAE-BAD97FCBEDA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5C9F2A1-E9DB-7442-BAFC-6D5E5C05CE07}" type="pres">
      <dgm:prSet presAssocID="{F32460DA-29E9-C247-8B74-67CEAB74FEFE}" presName="Name8" presStyleCnt="0"/>
      <dgm:spPr/>
    </dgm:pt>
    <dgm:pt modelId="{FD604C28-F943-8E45-9977-2C0535C0DBF7}" type="pres">
      <dgm:prSet presAssocID="{F32460DA-29E9-C247-8B74-67CEAB74FEFE}" presName="level" presStyleLbl="node1" presStyleIdx="1" presStyleCnt="8" custScaleY="120454">
        <dgm:presLayoutVars>
          <dgm:chMax val="1"/>
          <dgm:bulletEnabled val="1"/>
        </dgm:presLayoutVars>
      </dgm:prSet>
      <dgm:spPr/>
    </dgm:pt>
    <dgm:pt modelId="{FF95CF35-2E3F-9944-9ED5-B0A841EDC098}" type="pres">
      <dgm:prSet presAssocID="{F32460DA-29E9-C247-8B74-67CEAB74FEF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8D4BAC0-6C7D-5347-801A-049F022A2AFE}" type="pres">
      <dgm:prSet presAssocID="{7FF889A9-F0B8-B04F-B76A-FD05B1F011CA}" presName="Name8" presStyleCnt="0"/>
      <dgm:spPr/>
    </dgm:pt>
    <dgm:pt modelId="{0F0164B1-2C53-A048-82F7-A3B4191805B5}" type="pres">
      <dgm:prSet presAssocID="{7FF889A9-F0B8-B04F-B76A-FD05B1F011CA}" presName="level" presStyleLbl="node1" presStyleIdx="2" presStyleCnt="8" custScaleY="79927">
        <dgm:presLayoutVars>
          <dgm:chMax val="1"/>
          <dgm:bulletEnabled val="1"/>
        </dgm:presLayoutVars>
      </dgm:prSet>
      <dgm:spPr/>
    </dgm:pt>
    <dgm:pt modelId="{210135D7-A6DB-924A-8953-4A48D8D7E98C}" type="pres">
      <dgm:prSet presAssocID="{7FF889A9-F0B8-B04F-B76A-FD05B1F011C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6A3CC05-9C0E-F845-A29A-E2E6F4818414}" type="pres">
      <dgm:prSet presAssocID="{32F29D40-DC05-9644-9621-82623C4FBC19}" presName="Name8" presStyleCnt="0"/>
      <dgm:spPr/>
    </dgm:pt>
    <dgm:pt modelId="{2FA6861F-6463-5C47-9018-257545591969}" type="pres">
      <dgm:prSet presAssocID="{32F29D40-DC05-9644-9621-82623C4FBC19}" presName="level" presStyleLbl="node1" presStyleIdx="3" presStyleCnt="8" custScaleY="73774">
        <dgm:presLayoutVars>
          <dgm:chMax val="1"/>
          <dgm:bulletEnabled val="1"/>
        </dgm:presLayoutVars>
      </dgm:prSet>
      <dgm:spPr/>
    </dgm:pt>
    <dgm:pt modelId="{A309DDCF-205C-CF4B-832C-0FEEE079C0A4}" type="pres">
      <dgm:prSet presAssocID="{32F29D40-DC05-9644-9621-82623C4FBC1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85C743-4704-E44E-BDEB-2945CB6E0665}" type="pres">
      <dgm:prSet presAssocID="{6F9F198E-A7DC-264E-82C6-D06FCEF2C784}" presName="Name8" presStyleCnt="0"/>
      <dgm:spPr/>
    </dgm:pt>
    <dgm:pt modelId="{16965F5C-AA0D-534F-8C3B-0194739DB415}" type="pres">
      <dgm:prSet presAssocID="{6F9F198E-A7DC-264E-82C6-D06FCEF2C784}" presName="level" presStyleLbl="node1" presStyleIdx="4" presStyleCnt="8" custScaleY="65358">
        <dgm:presLayoutVars>
          <dgm:chMax val="1"/>
          <dgm:bulletEnabled val="1"/>
        </dgm:presLayoutVars>
      </dgm:prSet>
      <dgm:spPr/>
    </dgm:pt>
    <dgm:pt modelId="{308E6BAF-9649-844B-A916-897C0713A1BF}" type="pres">
      <dgm:prSet presAssocID="{6F9F198E-A7DC-264E-82C6-D06FCEF2C78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012B2A-6097-BC42-8124-79AF6131230E}" type="pres">
      <dgm:prSet presAssocID="{F9259679-3A03-2241-A308-DA007A7005EF}" presName="Name8" presStyleCnt="0"/>
      <dgm:spPr/>
    </dgm:pt>
    <dgm:pt modelId="{367B26A0-9F36-6E46-8988-A225D0162771}" type="pres">
      <dgm:prSet presAssocID="{F9259679-3A03-2241-A308-DA007A7005EF}" presName="level" presStyleLbl="node1" presStyleIdx="5" presStyleCnt="8" custScaleY="68801">
        <dgm:presLayoutVars>
          <dgm:chMax val="1"/>
          <dgm:bulletEnabled val="1"/>
        </dgm:presLayoutVars>
      </dgm:prSet>
      <dgm:spPr/>
    </dgm:pt>
    <dgm:pt modelId="{E8C7707C-C536-BC4A-B377-D7CE79F574F7}" type="pres">
      <dgm:prSet presAssocID="{F9259679-3A03-2241-A308-DA007A7005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CC61C2A-52E7-BE40-B34E-8DE9A14ED45C}" type="pres">
      <dgm:prSet presAssocID="{F33E5C6D-0E92-B948-BC4C-897C98FBECC3}" presName="Name8" presStyleCnt="0"/>
      <dgm:spPr/>
    </dgm:pt>
    <dgm:pt modelId="{717A6BBB-85D6-0446-BA3F-2984582D561E}" type="pres">
      <dgm:prSet presAssocID="{F33E5C6D-0E92-B948-BC4C-897C98FBECC3}" presName="level" presStyleLbl="node1" presStyleIdx="6" presStyleCnt="8" custScaleY="71039">
        <dgm:presLayoutVars>
          <dgm:chMax val="1"/>
          <dgm:bulletEnabled val="1"/>
        </dgm:presLayoutVars>
      </dgm:prSet>
      <dgm:spPr/>
    </dgm:pt>
    <dgm:pt modelId="{624A92E8-F17B-3D47-8723-508A5A235CEF}" type="pres">
      <dgm:prSet presAssocID="{F33E5C6D-0E92-B948-BC4C-897C98FBECC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8A9EF7-7832-3844-BD58-B12A2C97F7FE}" type="pres">
      <dgm:prSet presAssocID="{4AC359C2-27B9-CC43-8DE2-0D1178110359}" presName="Name8" presStyleCnt="0"/>
      <dgm:spPr/>
    </dgm:pt>
    <dgm:pt modelId="{4ADB636E-CC80-2544-B4ED-363175934428}" type="pres">
      <dgm:prSet presAssocID="{4AC359C2-27B9-CC43-8DE2-0D1178110359}" presName="level" presStyleLbl="node1" presStyleIdx="7" presStyleCnt="8" custScaleY="70145">
        <dgm:presLayoutVars>
          <dgm:chMax val="1"/>
          <dgm:bulletEnabled val="1"/>
        </dgm:presLayoutVars>
      </dgm:prSet>
      <dgm:spPr/>
    </dgm:pt>
    <dgm:pt modelId="{2BD65101-D620-F148-9D3F-1B4A83CD710F}" type="pres">
      <dgm:prSet presAssocID="{4AC359C2-27B9-CC43-8DE2-0D117811035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3FBC605-D100-564A-BD8C-6B561E58EBA1}" srcId="{CEBDBC95-C20F-314A-AD26-068C37F8674B}" destId="{6F9F198E-A7DC-264E-82C6-D06FCEF2C784}" srcOrd="4" destOrd="0" parTransId="{E180D52F-90A4-1244-8A3E-CCE0C604EC7E}" sibTransId="{BBCB0E7C-F4C2-3D49-89C0-B57DFF6EE1A8}"/>
    <dgm:cxn modelId="{9333C50A-6A4E-3440-B2E2-08A866A5344D}" type="presOf" srcId="{32F29D40-DC05-9644-9621-82623C4FBC19}" destId="{2FA6861F-6463-5C47-9018-257545591969}" srcOrd="0" destOrd="0" presId="urn:microsoft.com/office/officeart/2005/8/layout/pyramid1"/>
    <dgm:cxn modelId="{89E71E0F-CBD3-DC4D-9F68-C4BF04BB9B22}" type="presOf" srcId="{F32460DA-29E9-C247-8B74-67CEAB74FEFE}" destId="{FD604C28-F943-8E45-9977-2C0535C0DBF7}" srcOrd="0" destOrd="0" presId="urn:microsoft.com/office/officeart/2005/8/layout/pyramid1"/>
    <dgm:cxn modelId="{A76AE626-06AC-EE42-8A3B-2F6B7C9DC87B}" srcId="{CEBDBC95-C20F-314A-AD26-068C37F8674B}" destId="{F32460DA-29E9-C247-8B74-67CEAB74FEFE}" srcOrd="1" destOrd="0" parTransId="{0169C34F-59A1-6142-8BFE-C497DC3A8CBA}" sibTransId="{376790FE-6B46-1547-8701-802B3311515B}"/>
    <dgm:cxn modelId="{F3890429-F37E-6C4E-97EE-C237D12B49C1}" type="presOf" srcId="{32F29D40-DC05-9644-9621-82623C4FBC19}" destId="{A309DDCF-205C-CF4B-832C-0FEEE079C0A4}" srcOrd="1" destOrd="0" presId="urn:microsoft.com/office/officeart/2005/8/layout/pyramid1"/>
    <dgm:cxn modelId="{BE6E912B-B7CA-FE4F-81CC-2632AD071C56}" type="presOf" srcId="{F33E5C6D-0E92-B948-BC4C-897C98FBECC3}" destId="{624A92E8-F17B-3D47-8723-508A5A235CEF}" srcOrd="1" destOrd="0" presId="urn:microsoft.com/office/officeart/2005/8/layout/pyramid1"/>
    <dgm:cxn modelId="{B64F1230-7C5A-C94C-BB7E-8C283E3EB82E}" type="presOf" srcId="{7FF889A9-F0B8-B04F-B76A-FD05B1F011CA}" destId="{210135D7-A6DB-924A-8953-4A48D8D7E98C}" srcOrd="1" destOrd="0" presId="urn:microsoft.com/office/officeart/2005/8/layout/pyramid1"/>
    <dgm:cxn modelId="{7A954339-444E-F44C-85A8-E2E233F8F8E0}" type="presOf" srcId="{E60FA2FE-3572-9A4C-ADAE-BAD97FCBEDA1}" destId="{217470BD-DF61-754F-96BD-C89CD60F4984}" srcOrd="0" destOrd="0" presId="urn:microsoft.com/office/officeart/2005/8/layout/pyramid1"/>
    <dgm:cxn modelId="{5102CA4A-4EDE-304C-9E24-1E82CB01597D}" type="presOf" srcId="{7FF889A9-F0B8-B04F-B76A-FD05B1F011CA}" destId="{0F0164B1-2C53-A048-82F7-A3B4191805B5}" srcOrd="0" destOrd="0" presId="urn:microsoft.com/office/officeart/2005/8/layout/pyramid1"/>
    <dgm:cxn modelId="{180B1D4B-14CA-CD47-807E-69006CB2BFEC}" type="presOf" srcId="{6F9F198E-A7DC-264E-82C6-D06FCEF2C784}" destId="{308E6BAF-9649-844B-A916-897C0713A1BF}" srcOrd="1" destOrd="0" presId="urn:microsoft.com/office/officeart/2005/8/layout/pyramid1"/>
    <dgm:cxn modelId="{2999644D-9A5C-AC42-9367-EFE97E5390DC}" type="presOf" srcId="{F33E5C6D-0E92-B948-BC4C-897C98FBECC3}" destId="{717A6BBB-85D6-0446-BA3F-2984582D561E}" srcOrd="0" destOrd="0" presId="urn:microsoft.com/office/officeart/2005/8/layout/pyramid1"/>
    <dgm:cxn modelId="{3F6DD653-931B-E641-B575-0D7C8D64EDE5}" srcId="{CEBDBC95-C20F-314A-AD26-068C37F8674B}" destId="{F33E5C6D-0E92-B948-BC4C-897C98FBECC3}" srcOrd="6" destOrd="0" parTransId="{DBDE82A9-89A3-E041-90D6-65BB81E19050}" sibTransId="{B8F8137D-60C0-A644-9FE2-3085FCD196FD}"/>
    <dgm:cxn modelId="{B894B06D-2F84-A140-97BE-37C9F0C38184}" type="presOf" srcId="{6F9F198E-A7DC-264E-82C6-D06FCEF2C784}" destId="{16965F5C-AA0D-534F-8C3B-0194739DB415}" srcOrd="0" destOrd="0" presId="urn:microsoft.com/office/officeart/2005/8/layout/pyramid1"/>
    <dgm:cxn modelId="{611E5976-D5F1-3E43-809A-1B5D7489844A}" type="presOf" srcId="{F32460DA-29E9-C247-8B74-67CEAB74FEFE}" destId="{FF95CF35-2E3F-9944-9ED5-B0A841EDC098}" srcOrd="1" destOrd="0" presId="urn:microsoft.com/office/officeart/2005/8/layout/pyramid1"/>
    <dgm:cxn modelId="{6977317B-13DE-AC43-AD48-162C44FBCA01}" srcId="{CEBDBC95-C20F-314A-AD26-068C37F8674B}" destId="{4AC359C2-27B9-CC43-8DE2-0D1178110359}" srcOrd="7" destOrd="0" parTransId="{C336CDB1-861C-F542-9100-BDD8221B931D}" sibTransId="{B0CAB0A1-B35F-A54D-81A2-A110AB3944A2}"/>
    <dgm:cxn modelId="{96285881-09E5-3E47-8C9C-BEF955DE1139}" type="presOf" srcId="{CEBDBC95-C20F-314A-AD26-068C37F8674B}" destId="{4590915F-D4F8-5B41-ADD5-5DECCAA31162}" srcOrd="0" destOrd="0" presId="urn:microsoft.com/office/officeart/2005/8/layout/pyramid1"/>
    <dgm:cxn modelId="{86A1CBA1-DFED-4249-9933-D07ED994F538}" type="presOf" srcId="{E60FA2FE-3572-9A4C-ADAE-BAD97FCBEDA1}" destId="{46902E03-BAE9-0E47-B32E-86C1BF82C126}" srcOrd="1" destOrd="0" presId="urn:microsoft.com/office/officeart/2005/8/layout/pyramid1"/>
    <dgm:cxn modelId="{DE75F4AB-BDAD-D841-9EFD-78122FEBC8AD}" type="presOf" srcId="{F9259679-3A03-2241-A308-DA007A7005EF}" destId="{367B26A0-9F36-6E46-8988-A225D0162771}" srcOrd="0" destOrd="0" presId="urn:microsoft.com/office/officeart/2005/8/layout/pyramid1"/>
    <dgm:cxn modelId="{2C9A21B4-412B-EC45-94A8-B1CD86788AF6}" srcId="{CEBDBC95-C20F-314A-AD26-068C37F8674B}" destId="{32F29D40-DC05-9644-9621-82623C4FBC19}" srcOrd="3" destOrd="0" parTransId="{8B3CD967-08B8-F949-8AE6-76555CA9A553}" sibTransId="{A642C6B6-7CB7-4C47-B62E-E0C4BB8A5D85}"/>
    <dgm:cxn modelId="{73401AC1-71B6-E34F-BE96-A80AF367BA99}" type="presOf" srcId="{4AC359C2-27B9-CC43-8DE2-0D1178110359}" destId="{2BD65101-D620-F148-9D3F-1B4A83CD710F}" srcOrd="1" destOrd="0" presId="urn:microsoft.com/office/officeart/2005/8/layout/pyramid1"/>
    <dgm:cxn modelId="{650D53C8-6ED1-7444-97BE-F88D82C7FE85}" type="presOf" srcId="{4AC359C2-27B9-CC43-8DE2-0D1178110359}" destId="{4ADB636E-CC80-2544-B4ED-363175934428}" srcOrd="0" destOrd="0" presId="urn:microsoft.com/office/officeart/2005/8/layout/pyramid1"/>
    <dgm:cxn modelId="{8838ABD7-358E-6F46-BF96-1F0AD50B8059}" srcId="{CEBDBC95-C20F-314A-AD26-068C37F8674B}" destId="{F9259679-3A03-2241-A308-DA007A7005EF}" srcOrd="5" destOrd="0" parTransId="{BF970534-EFE3-0E4D-A63E-6ECE49A411BE}" sibTransId="{56C0D9FB-0DC1-7847-86DB-79AD0FFAF076}"/>
    <dgm:cxn modelId="{8AD3C5DE-DF82-D844-9FB4-46421E9AA7D2}" srcId="{CEBDBC95-C20F-314A-AD26-068C37F8674B}" destId="{E60FA2FE-3572-9A4C-ADAE-BAD97FCBEDA1}" srcOrd="0" destOrd="0" parTransId="{059E7C46-9829-9345-82FE-57EBA672BAEA}" sibTransId="{E26ABF30-73C1-C34B-9223-62769D696926}"/>
    <dgm:cxn modelId="{6DD632E4-8984-EB41-8C52-10C1A9B8C0B6}" srcId="{CEBDBC95-C20F-314A-AD26-068C37F8674B}" destId="{7FF889A9-F0B8-B04F-B76A-FD05B1F011CA}" srcOrd="2" destOrd="0" parTransId="{9B0894D1-0405-B045-96C8-F8A0192DFE79}" sibTransId="{ABF690B8-10B7-C140-A421-27E4EF9E9876}"/>
    <dgm:cxn modelId="{4BE255F1-1AD0-6F4E-93A2-7F0E0E604E28}" type="presOf" srcId="{F9259679-3A03-2241-A308-DA007A7005EF}" destId="{E8C7707C-C536-BC4A-B377-D7CE79F574F7}" srcOrd="1" destOrd="0" presId="urn:microsoft.com/office/officeart/2005/8/layout/pyramid1"/>
    <dgm:cxn modelId="{D9E9D68F-6EE1-E34E-ACE4-4A189E6B1F1E}" type="presParOf" srcId="{4590915F-D4F8-5B41-ADD5-5DECCAA31162}" destId="{15F9B417-F6EF-384F-B7EA-018E8FD7F277}" srcOrd="0" destOrd="0" presId="urn:microsoft.com/office/officeart/2005/8/layout/pyramid1"/>
    <dgm:cxn modelId="{11E6C5E9-E8C3-024B-89A6-F19C69ABC6CD}" type="presParOf" srcId="{15F9B417-F6EF-384F-B7EA-018E8FD7F277}" destId="{217470BD-DF61-754F-96BD-C89CD60F4984}" srcOrd="0" destOrd="0" presId="urn:microsoft.com/office/officeart/2005/8/layout/pyramid1"/>
    <dgm:cxn modelId="{B9421DE0-0F25-FD45-8151-0B6BDF6F4656}" type="presParOf" srcId="{15F9B417-F6EF-384F-B7EA-018E8FD7F277}" destId="{46902E03-BAE9-0E47-B32E-86C1BF82C126}" srcOrd="1" destOrd="0" presId="urn:microsoft.com/office/officeart/2005/8/layout/pyramid1"/>
    <dgm:cxn modelId="{F78EBA4A-97D7-BD45-A425-BF582E8628E1}" type="presParOf" srcId="{4590915F-D4F8-5B41-ADD5-5DECCAA31162}" destId="{D5C9F2A1-E9DB-7442-BAFC-6D5E5C05CE07}" srcOrd="1" destOrd="0" presId="urn:microsoft.com/office/officeart/2005/8/layout/pyramid1"/>
    <dgm:cxn modelId="{0EB66A47-E593-A645-950D-05D5E65107E6}" type="presParOf" srcId="{D5C9F2A1-E9DB-7442-BAFC-6D5E5C05CE07}" destId="{FD604C28-F943-8E45-9977-2C0535C0DBF7}" srcOrd="0" destOrd="0" presId="urn:microsoft.com/office/officeart/2005/8/layout/pyramid1"/>
    <dgm:cxn modelId="{5A2E92D1-BFB5-6A40-A508-233475379711}" type="presParOf" srcId="{D5C9F2A1-E9DB-7442-BAFC-6D5E5C05CE07}" destId="{FF95CF35-2E3F-9944-9ED5-B0A841EDC098}" srcOrd="1" destOrd="0" presId="urn:microsoft.com/office/officeart/2005/8/layout/pyramid1"/>
    <dgm:cxn modelId="{BB1F8A3B-919D-114D-81F7-518546B046CC}" type="presParOf" srcId="{4590915F-D4F8-5B41-ADD5-5DECCAA31162}" destId="{68D4BAC0-6C7D-5347-801A-049F022A2AFE}" srcOrd="2" destOrd="0" presId="urn:microsoft.com/office/officeart/2005/8/layout/pyramid1"/>
    <dgm:cxn modelId="{6D9CC077-D53A-B941-B313-48855BC1D59D}" type="presParOf" srcId="{68D4BAC0-6C7D-5347-801A-049F022A2AFE}" destId="{0F0164B1-2C53-A048-82F7-A3B4191805B5}" srcOrd="0" destOrd="0" presId="urn:microsoft.com/office/officeart/2005/8/layout/pyramid1"/>
    <dgm:cxn modelId="{44D186B7-C463-F444-94C8-A1A748BE029A}" type="presParOf" srcId="{68D4BAC0-6C7D-5347-801A-049F022A2AFE}" destId="{210135D7-A6DB-924A-8953-4A48D8D7E98C}" srcOrd="1" destOrd="0" presId="urn:microsoft.com/office/officeart/2005/8/layout/pyramid1"/>
    <dgm:cxn modelId="{24960064-6814-CC44-9E76-289A64D87BFF}" type="presParOf" srcId="{4590915F-D4F8-5B41-ADD5-5DECCAA31162}" destId="{06A3CC05-9C0E-F845-A29A-E2E6F4818414}" srcOrd="3" destOrd="0" presId="urn:microsoft.com/office/officeart/2005/8/layout/pyramid1"/>
    <dgm:cxn modelId="{B31A88CA-54A0-7F41-AD6D-69A4A682A952}" type="presParOf" srcId="{06A3CC05-9C0E-F845-A29A-E2E6F4818414}" destId="{2FA6861F-6463-5C47-9018-257545591969}" srcOrd="0" destOrd="0" presId="urn:microsoft.com/office/officeart/2005/8/layout/pyramid1"/>
    <dgm:cxn modelId="{0EF8BB05-F0EF-2047-895D-455D5ABF2EC9}" type="presParOf" srcId="{06A3CC05-9C0E-F845-A29A-E2E6F4818414}" destId="{A309DDCF-205C-CF4B-832C-0FEEE079C0A4}" srcOrd="1" destOrd="0" presId="urn:microsoft.com/office/officeart/2005/8/layout/pyramid1"/>
    <dgm:cxn modelId="{51A7EACB-4356-A643-A638-390C93AEA786}" type="presParOf" srcId="{4590915F-D4F8-5B41-ADD5-5DECCAA31162}" destId="{2B85C743-4704-E44E-BDEB-2945CB6E0665}" srcOrd="4" destOrd="0" presId="urn:microsoft.com/office/officeart/2005/8/layout/pyramid1"/>
    <dgm:cxn modelId="{C2A480B3-D93C-FD4C-8C02-8986D4401F4C}" type="presParOf" srcId="{2B85C743-4704-E44E-BDEB-2945CB6E0665}" destId="{16965F5C-AA0D-534F-8C3B-0194739DB415}" srcOrd="0" destOrd="0" presId="urn:microsoft.com/office/officeart/2005/8/layout/pyramid1"/>
    <dgm:cxn modelId="{50FE8291-F2F6-F644-870B-AA3DD6F5DEAB}" type="presParOf" srcId="{2B85C743-4704-E44E-BDEB-2945CB6E0665}" destId="{308E6BAF-9649-844B-A916-897C0713A1BF}" srcOrd="1" destOrd="0" presId="urn:microsoft.com/office/officeart/2005/8/layout/pyramid1"/>
    <dgm:cxn modelId="{0BA866F0-45C2-044F-8408-5D8AEEF68D25}" type="presParOf" srcId="{4590915F-D4F8-5B41-ADD5-5DECCAA31162}" destId="{39012B2A-6097-BC42-8124-79AF6131230E}" srcOrd="5" destOrd="0" presId="urn:microsoft.com/office/officeart/2005/8/layout/pyramid1"/>
    <dgm:cxn modelId="{226DC93C-00FD-7646-881A-3843873A0D5E}" type="presParOf" srcId="{39012B2A-6097-BC42-8124-79AF6131230E}" destId="{367B26A0-9F36-6E46-8988-A225D0162771}" srcOrd="0" destOrd="0" presId="urn:microsoft.com/office/officeart/2005/8/layout/pyramid1"/>
    <dgm:cxn modelId="{A5EA01E2-27C4-1949-8B44-03D491AF529B}" type="presParOf" srcId="{39012B2A-6097-BC42-8124-79AF6131230E}" destId="{E8C7707C-C536-BC4A-B377-D7CE79F574F7}" srcOrd="1" destOrd="0" presId="urn:microsoft.com/office/officeart/2005/8/layout/pyramid1"/>
    <dgm:cxn modelId="{6A2C9876-E0B0-4441-A02D-D162BBC3679F}" type="presParOf" srcId="{4590915F-D4F8-5B41-ADD5-5DECCAA31162}" destId="{2CC61C2A-52E7-BE40-B34E-8DE9A14ED45C}" srcOrd="6" destOrd="0" presId="urn:microsoft.com/office/officeart/2005/8/layout/pyramid1"/>
    <dgm:cxn modelId="{35316322-296A-794D-A601-1D56F240540F}" type="presParOf" srcId="{2CC61C2A-52E7-BE40-B34E-8DE9A14ED45C}" destId="{717A6BBB-85D6-0446-BA3F-2984582D561E}" srcOrd="0" destOrd="0" presId="urn:microsoft.com/office/officeart/2005/8/layout/pyramid1"/>
    <dgm:cxn modelId="{88C12CD6-6F5A-764A-B5E5-34E37F92BDEC}" type="presParOf" srcId="{2CC61C2A-52E7-BE40-B34E-8DE9A14ED45C}" destId="{624A92E8-F17B-3D47-8723-508A5A235CEF}" srcOrd="1" destOrd="0" presId="urn:microsoft.com/office/officeart/2005/8/layout/pyramid1"/>
    <dgm:cxn modelId="{EE6C3D8D-B2ED-A64C-B385-4F247EA90A00}" type="presParOf" srcId="{4590915F-D4F8-5B41-ADD5-5DECCAA31162}" destId="{308A9EF7-7832-3844-BD58-B12A2C97F7FE}" srcOrd="7" destOrd="0" presId="urn:microsoft.com/office/officeart/2005/8/layout/pyramid1"/>
    <dgm:cxn modelId="{2EBDFA32-3785-5241-AE6D-93B28BDBB686}" type="presParOf" srcId="{308A9EF7-7832-3844-BD58-B12A2C97F7FE}" destId="{4ADB636E-CC80-2544-B4ED-363175934428}" srcOrd="0" destOrd="0" presId="urn:microsoft.com/office/officeart/2005/8/layout/pyramid1"/>
    <dgm:cxn modelId="{9378767A-84EC-4749-98B6-3192EE0006F3}" type="presParOf" srcId="{308A9EF7-7832-3844-BD58-B12A2C97F7FE}" destId="{2BD65101-D620-F148-9D3F-1B4A83CD710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B2415D3-2A78-44B4-B19C-1895445C568C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668B20-43BD-430E-A18A-454752040BC5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Individual</a:t>
          </a:r>
          <a:endParaRPr lang="en-US" dirty="0"/>
        </a:p>
      </dgm:t>
    </dgm:pt>
    <dgm:pt modelId="{4BF94614-0D03-437F-B2F3-F0887159E182}" type="parTrans" cxnId="{3076AFF2-DC60-49DD-9C69-CA86BA7F32EC}">
      <dgm:prSet/>
      <dgm:spPr/>
      <dgm:t>
        <a:bodyPr/>
        <a:lstStyle/>
        <a:p>
          <a:endParaRPr lang="en-US"/>
        </a:p>
      </dgm:t>
    </dgm:pt>
    <dgm:pt modelId="{552DDF77-0DCE-46CA-930F-AB1168FBE358}" type="sibTrans" cxnId="{3076AFF2-DC60-49DD-9C69-CA86BA7F32EC}">
      <dgm:prSet/>
      <dgm:spPr/>
      <dgm:t>
        <a:bodyPr/>
        <a:lstStyle/>
        <a:p>
          <a:endParaRPr lang="en-US"/>
        </a:p>
      </dgm:t>
    </dgm:pt>
    <dgm:pt modelId="{34175F8B-7FDC-0846-8A2D-03605B7129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tx2"/>
              </a:solidFill>
            </a:rPr>
            <a:t>Lack of understanding: child needs, child development, &amp; parenting skills</a:t>
          </a:r>
          <a:endParaRPr lang="en-US" dirty="0">
            <a:solidFill>
              <a:schemeClr val="tx2"/>
            </a:solidFill>
          </a:endParaRPr>
        </a:p>
      </dgm:t>
    </dgm:pt>
    <dgm:pt modelId="{EB2CA55E-7AAE-C74C-B3F9-1695590C76B0}" type="parTrans" cxnId="{94949B4C-1771-7746-AF91-01680DED5776}">
      <dgm:prSet/>
      <dgm:spPr/>
      <dgm:t>
        <a:bodyPr/>
        <a:lstStyle/>
        <a:p>
          <a:endParaRPr lang="en-US"/>
        </a:p>
      </dgm:t>
    </dgm:pt>
    <dgm:pt modelId="{21CB7602-0CAC-CF4F-9885-517FF91BFF4B}" type="sibTrans" cxnId="{94949B4C-1771-7746-AF91-01680DED5776}">
      <dgm:prSet/>
      <dgm:spPr/>
      <dgm:t>
        <a:bodyPr/>
        <a:lstStyle/>
        <a:p>
          <a:endParaRPr lang="en-US"/>
        </a:p>
      </dgm:t>
    </dgm:pt>
    <dgm:pt modelId="{13EB9F1F-C63A-274C-8548-CD748229EB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tx2"/>
              </a:solidFill>
            </a:rPr>
            <a:t>Parental history of child abuse or neglect</a:t>
          </a:r>
          <a:endParaRPr lang="en-US" dirty="0">
            <a:solidFill>
              <a:schemeClr val="tx2"/>
            </a:solidFill>
          </a:endParaRPr>
        </a:p>
      </dgm:t>
    </dgm:pt>
    <dgm:pt modelId="{0740B7D7-082F-0040-ACD3-C0D77B89792F}" type="parTrans" cxnId="{E361E229-C177-D44C-895F-014D02A5B65B}">
      <dgm:prSet/>
      <dgm:spPr/>
      <dgm:t>
        <a:bodyPr/>
        <a:lstStyle/>
        <a:p>
          <a:endParaRPr lang="en-US"/>
        </a:p>
      </dgm:t>
    </dgm:pt>
    <dgm:pt modelId="{593CFA4B-455D-3348-A202-2F61FBC64C23}" type="sibTrans" cxnId="{E361E229-C177-D44C-895F-014D02A5B65B}">
      <dgm:prSet/>
      <dgm:spPr/>
      <dgm:t>
        <a:bodyPr/>
        <a:lstStyle/>
        <a:p>
          <a:endParaRPr lang="en-US"/>
        </a:p>
      </dgm:t>
    </dgm:pt>
    <dgm:pt modelId="{6D82C0D3-57EA-BE43-B233-F940D1DC02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tx2"/>
              </a:solidFill>
            </a:rPr>
            <a:t>Substance abuse and/or mental health issues</a:t>
          </a:r>
          <a:endParaRPr lang="en-US" dirty="0">
            <a:solidFill>
              <a:schemeClr val="tx2"/>
            </a:solidFill>
          </a:endParaRPr>
        </a:p>
      </dgm:t>
    </dgm:pt>
    <dgm:pt modelId="{7A8BF4C3-BDD7-0A4B-AB3D-1B58E822FC81}" type="parTrans" cxnId="{19E448D9-25C9-4749-B84D-40C52B82D59E}">
      <dgm:prSet/>
      <dgm:spPr/>
      <dgm:t>
        <a:bodyPr/>
        <a:lstStyle/>
        <a:p>
          <a:endParaRPr lang="en-US"/>
        </a:p>
      </dgm:t>
    </dgm:pt>
    <dgm:pt modelId="{4007F6D8-E324-E243-A93B-04B486CBE0D6}" type="sibTrans" cxnId="{19E448D9-25C9-4749-B84D-40C52B82D59E}">
      <dgm:prSet/>
      <dgm:spPr/>
      <dgm:t>
        <a:bodyPr/>
        <a:lstStyle/>
        <a:p>
          <a:endParaRPr lang="en-US"/>
        </a:p>
      </dgm:t>
    </dgm:pt>
    <dgm:pt modelId="{4498C9E2-EF55-4847-98E7-B4B458F352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tx2"/>
              </a:solidFill>
            </a:rPr>
            <a:t>Parental Characteristics: young age, low education, single, multiple children, &amp; low SES</a:t>
          </a:r>
          <a:endParaRPr lang="en-US" dirty="0">
            <a:solidFill>
              <a:schemeClr val="tx2"/>
            </a:solidFill>
          </a:endParaRPr>
        </a:p>
      </dgm:t>
    </dgm:pt>
    <dgm:pt modelId="{E9415AEA-550F-2449-AC8C-394349C46F8C}" type="parTrans" cxnId="{89E9E901-4E2F-7146-A94C-CFD87EE6F89B}">
      <dgm:prSet/>
      <dgm:spPr/>
      <dgm:t>
        <a:bodyPr/>
        <a:lstStyle/>
        <a:p>
          <a:endParaRPr lang="en-US"/>
        </a:p>
      </dgm:t>
    </dgm:pt>
    <dgm:pt modelId="{1D307393-8E14-7447-9428-7FC456F2F8A7}" type="sibTrans" cxnId="{89E9E901-4E2F-7146-A94C-CFD87EE6F89B}">
      <dgm:prSet/>
      <dgm:spPr/>
      <dgm:t>
        <a:bodyPr/>
        <a:lstStyle/>
        <a:p>
          <a:endParaRPr lang="en-US"/>
        </a:p>
      </dgm:t>
    </dgm:pt>
    <dgm:pt modelId="{0798A6AB-4600-194F-8EF2-A0DC4511EF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tx2"/>
              </a:solidFill>
            </a:rPr>
            <a:t>Nonbiological transient caregivers in the home</a:t>
          </a:r>
          <a:endParaRPr lang="en-US" dirty="0">
            <a:solidFill>
              <a:schemeClr val="tx2"/>
            </a:solidFill>
          </a:endParaRPr>
        </a:p>
      </dgm:t>
    </dgm:pt>
    <dgm:pt modelId="{C1444DCC-F805-204B-B934-0E7BADF46D5A}" type="parTrans" cxnId="{9AA2AD9C-66ED-F049-A86C-1184A05CB3BE}">
      <dgm:prSet/>
      <dgm:spPr/>
      <dgm:t>
        <a:bodyPr/>
        <a:lstStyle/>
        <a:p>
          <a:endParaRPr lang="en-US"/>
        </a:p>
      </dgm:t>
    </dgm:pt>
    <dgm:pt modelId="{509CCF21-14E9-6B4E-A794-3746EE760EF0}" type="sibTrans" cxnId="{9AA2AD9C-66ED-F049-A86C-1184A05CB3BE}">
      <dgm:prSet/>
      <dgm:spPr/>
      <dgm:t>
        <a:bodyPr/>
        <a:lstStyle/>
        <a:p>
          <a:endParaRPr lang="en-US"/>
        </a:p>
      </dgm:t>
    </dgm:pt>
    <dgm:pt modelId="{9627A72C-54F5-8145-B7CA-EBAF195632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2"/>
              </a:solidFill>
            </a:rPr>
            <a:t>Parental thoughts/emotions that justify  maltreatment</a:t>
          </a:r>
        </a:p>
      </dgm:t>
    </dgm:pt>
    <dgm:pt modelId="{C5012B56-330B-054D-A2FF-3958BCB10EA3}" type="parTrans" cxnId="{05D201A9-9037-3849-98A8-48A40FB3DD55}">
      <dgm:prSet/>
      <dgm:spPr/>
      <dgm:t>
        <a:bodyPr/>
        <a:lstStyle/>
        <a:p>
          <a:endParaRPr lang="en-US"/>
        </a:p>
      </dgm:t>
    </dgm:pt>
    <dgm:pt modelId="{F706B504-4AAF-3D41-A157-39F1A44784ED}" type="sibTrans" cxnId="{05D201A9-9037-3849-98A8-48A40FB3DD55}">
      <dgm:prSet/>
      <dgm:spPr/>
      <dgm:t>
        <a:bodyPr/>
        <a:lstStyle/>
        <a:p>
          <a:endParaRPr lang="en-US"/>
        </a:p>
      </dgm:t>
    </dgm:pt>
    <dgm:pt modelId="{24E2D193-A52F-8C40-9E8B-A2BCEEDCBB0F}" type="pres">
      <dgm:prSet presAssocID="{1B2415D3-2A78-44B4-B19C-1895445C568C}" presName="linear" presStyleCnt="0">
        <dgm:presLayoutVars>
          <dgm:dir/>
          <dgm:animLvl val="lvl"/>
          <dgm:resizeHandles val="exact"/>
        </dgm:presLayoutVars>
      </dgm:prSet>
      <dgm:spPr/>
    </dgm:pt>
    <dgm:pt modelId="{848D5078-4070-1447-92DD-5AF6A6A5B2F2}" type="pres">
      <dgm:prSet presAssocID="{9D668B20-43BD-430E-A18A-454752040BC5}" presName="parentLin" presStyleCnt="0"/>
      <dgm:spPr/>
    </dgm:pt>
    <dgm:pt modelId="{CBA29424-B734-074B-84E1-D6ADCFB6BFFA}" type="pres">
      <dgm:prSet presAssocID="{9D668B20-43BD-430E-A18A-454752040BC5}" presName="parentLeftMargin" presStyleLbl="node1" presStyleIdx="0" presStyleCnt="1"/>
      <dgm:spPr/>
    </dgm:pt>
    <dgm:pt modelId="{969C03EF-F41A-2949-85FF-CA4D2FF88FC5}" type="pres">
      <dgm:prSet presAssocID="{9D668B20-43BD-430E-A18A-454752040BC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8CF2752-CF1C-AC40-9E17-FB21364367BE}" type="pres">
      <dgm:prSet presAssocID="{9D668B20-43BD-430E-A18A-454752040BC5}" presName="negativeSpace" presStyleCnt="0"/>
      <dgm:spPr/>
    </dgm:pt>
    <dgm:pt modelId="{8519336C-CC08-BC44-92FE-9A7D447CAEDB}" type="pres">
      <dgm:prSet presAssocID="{9D668B20-43BD-430E-A18A-454752040BC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9E9E901-4E2F-7146-A94C-CFD87EE6F89B}" srcId="{9D668B20-43BD-430E-A18A-454752040BC5}" destId="{4498C9E2-EF55-4847-98E7-B4B458F35240}" srcOrd="3" destOrd="0" parTransId="{E9415AEA-550F-2449-AC8C-394349C46F8C}" sibTransId="{1D307393-8E14-7447-9428-7FC456F2F8A7}"/>
    <dgm:cxn modelId="{D6A7B920-E1D4-C145-B5CE-D70A8E4CF212}" type="presOf" srcId="{1B2415D3-2A78-44B4-B19C-1895445C568C}" destId="{24E2D193-A52F-8C40-9E8B-A2BCEEDCBB0F}" srcOrd="0" destOrd="0" presId="urn:microsoft.com/office/officeart/2005/8/layout/list1"/>
    <dgm:cxn modelId="{E361E229-C177-D44C-895F-014D02A5B65B}" srcId="{9D668B20-43BD-430E-A18A-454752040BC5}" destId="{13EB9F1F-C63A-274C-8548-CD748229EBB6}" srcOrd="1" destOrd="0" parTransId="{0740B7D7-082F-0040-ACD3-C0D77B89792F}" sibTransId="{593CFA4B-455D-3348-A202-2F61FBC64C23}"/>
    <dgm:cxn modelId="{8A089A2C-EC43-224C-A706-161CEC66F9C7}" type="presOf" srcId="{0798A6AB-4600-194F-8EF2-A0DC4511EFCE}" destId="{8519336C-CC08-BC44-92FE-9A7D447CAEDB}" srcOrd="0" destOrd="4" presId="urn:microsoft.com/office/officeart/2005/8/layout/list1"/>
    <dgm:cxn modelId="{94949B4C-1771-7746-AF91-01680DED5776}" srcId="{9D668B20-43BD-430E-A18A-454752040BC5}" destId="{34175F8B-7FDC-0846-8A2D-03605B7129EF}" srcOrd="0" destOrd="0" parTransId="{EB2CA55E-7AAE-C74C-B3F9-1695590C76B0}" sibTransId="{21CB7602-0CAC-CF4F-9885-517FF91BFF4B}"/>
    <dgm:cxn modelId="{B6447859-F00E-FE46-AE52-6DACAE6ED4C2}" type="presOf" srcId="{9D668B20-43BD-430E-A18A-454752040BC5}" destId="{969C03EF-F41A-2949-85FF-CA4D2FF88FC5}" srcOrd="1" destOrd="0" presId="urn:microsoft.com/office/officeart/2005/8/layout/list1"/>
    <dgm:cxn modelId="{7CD65174-0E47-884E-81E2-CF0C7C9F1923}" type="presOf" srcId="{9627A72C-54F5-8145-B7CA-EBAF1956323F}" destId="{8519336C-CC08-BC44-92FE-9A7D447CAEDB}" srcOrd="0" destOrd="5" presId="urn:microsoft.com/office/officeart/2005/8/layout/list1"/>
    <dgm:cxn modelId="{C460777E-E399-7E41-8545-B7D6EF45B0DD}" type="presOf" srcId="{4498C9E2-EF55-4847-98E7-B4B458F35240}" destId="{8519336C-CC08-BC44-92FE-9A7D447CAEDB}" srcOrd="0" destOrd="3" presId="urn:microsoft.com/office/officeart/2005/8/layout/list1"/>
    <dgm:cxn modelId="{A6A6FD84-1E77-FD46-B028-5A55424DA705}" type="presOf" srcId="{9D668B20-43BD-430E-A18A-454752040BC5}" destId="{CBA29424-B734-074B-84E1-D6ADCFB6BFFA}" srcOrd="0" destOrd="0" presId="urn:microsoft.com/office/officeart/2005/8/layout/list1"/>
    <dgm:cxn modelId="{5309A595-CF69-6B46-9EAC-AC423A4DDF03}" type="presOf" srcId="{13EB9F1F-C63A-274C-8548-CD748229EBB6}" destId="{8519336C-CC08-BC44-92FE-9A7D447CAEDB}" srcOrd="0" destOrd="1" presId="urn:microsoft.com/office/officeart/2005/8/layout/list1"/>
    <dgm:cxn modelId="{9AA2AD9C-66ED-F049-A86C-1184A05CB3BE}" srcId="{9D668B20-43BD-430E-A18A-454752040BC5}" destId="{0798A6AB-4600-194F-8EF2-A0DC4511EFCE}" srcOrd="4" destOrd="0" parTransId="{C1444DCC-F805-204B-B934-0E7BADF46D5A}" sibTransId="{509CCF21-14E9-6B4E-A794-3746EE760EF0}"/>
    <dgm:cxn modelId="{05D201A9-9037-3849-98A8-48A40FB3DD55}" srcId="{9D668B20-43BD-430E-A18A-454752040BC5}" destId="{9627A72C-54F5-8145-B7CA-EBAF1956323F}" srcOrd="5" destOrd="0" parTransId="{C5012B56-330B-054D-A2FF-3958BCB10EA3}" sibTransId="{F706B504-4AAF-3D41-A157-39F1A44784ED}"/>
    <dgm:cxn modelId="{E9F9E9B1-A028-7A43-BFE4-97EB707803F2}" type="presOf" srcId="{34175F8B-7FDC-0846-8A2D-03605B7129EF}" destId="{8519336C-CC08-BC44-92FE-9A7D447CAEDB}" srcOrd="0" destOrd="0" presId="urn:microsoft.com/office/officeart/2005/8/layout/list1"/>
    <dgm:cxn modelId="{19E448D9-25C9-4749-B84D-40C52B82D59E}" srcId="{9D668B20-43BD-430E-A18A-454752040BC5}" destId="{6D82C0D3-57EA-BE43-B233-F940D1DC02E1}" srcOrd="2" destOrd="0" parTransId="{7A8BF4C3-BDD7-0A4B-AB3D-1B58E822FC81}" sibTransId="{4007F6D8-E324-E243-A93B-04B486CBE0D6}"/>
    <dgm:cxn modelId="{3076AFF2-DC60-49DD-9C69-CA86BA7F32EC}" srcId="{1B2415D3-2A78-44B4-B19C-1895445C568C}" destId="{9D668B20-43BD-430E-A18A-454752040BC5}" srcOrd="0" destOrd="0" parTransId="{4BF94614-0D03-437F-B2F3-F0887159E182}" sibTransId="{552DDF77-0DCE-46CA-930F-AB1168FBE358}"/>
    <dgm:cxn modelId="{D75839FA-D710-ED4E-AB9A-99316ED041A9}" type="presOf" srcId="{6D82C0D3-57EA-BE43-B233-F940D1DC02E1}" destId="{8519336C-CC08-BC44-92FE-9A7D447CAEDB}" srcOrd="0" destOrd="2" presId="urn:microsoft.com/office/officeart/2005/8/layout/list1"/>
    <dgm:cxn modelId="{F0BAEE7C-D019-CF40-A7F1-F50362579F67}" type="presParOf" srcId="{24E2D193-A52F-8C40-9E8B-A2BCEEDCBB0F}" destId="{848D5078-4070-1447-92DD-5AF6A6A5B2F2}" srcOrd="0" destOrd="0" presId="urn:microsoft.com/office/officeart/2005/8/layout/list1"/>
    <dgm:cxn modelId="{2951733B-9FFE-3C49-BE27-F526BF7C5528}" type="presParOf" srcId="{848D5078-4070-1447-92DD-5AF6A6A5B2F2}" destId="{CBA29424-B734-074B-84E1-D6ADCFB6BFFA}" srcOrd="0" destOrd="0" presId="urn:microsoft.com/office/officeart/2005/8/layout/list1"/>
    <dgm:cxn modelId="{BD372812-15D2-C44D-BE87-D8713F89A054}" type="presParOf" srcId="{848D5078-4070-1447-92DD-5AF6A6A5B2F2}" destId="{969C03EF-F41A-2949-85FF-CA4D2FF88FC5}" srcOrd="1" destOrd="0" presId="urn:microsoft.com/office/officeart/2005/8/layout/list1"/>
    <dgm:cxn modelId="{C6E5AA6F-5C19-A749-9F51-FFDEB0F56B0D}" type="presParOf" srcId="{24E2D193-A52F-8C40-9E8B-A2BCEEDCBB0F}" destId="{88CF2752-CF1C-AC40-9E17-FB21364367BE}" srcOrd="1" destOrd="0" presId="urn:microsoft.com/office/officeart/2005/8/layout/list1"/>
    <dgm:cxn modelId="{5C0828AC-0884-634C-8944-734322FD6573}" type="presParOf" srcId="{24E2D193-A52F-8C40-9E8B-A2BCEEDCBB0F}" destId="{8519336C-CC08-BC44-92FE-9A7D447CAED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B2415D3-2A78-44B4-B19C-1895445C568C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D668B20-43BD-430E-A18A-454752040BC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Family</a:t>
          </a:r>
        </a:p>
      </dgm:t>
    </dgm:pt>
    <dgm:pt modelId="{4BF94614-0D03-437F-B2F3-F0887159E182}" type="parTrans" cxnId="{3076AFF2-DC60-49DD-9C69-CA86BA7F32EC}">
      <dgm:prSet/>
      <dgm:spPr/>
      <dgm:t>
        <a:bodyPr/>
        <a:lstStyle/>
        <a:p>
          <a:endParaRPr lang="en-US"/>
        </a:p>
      </dgm:t>
    </dgm:pt>
    <dgm:pt modelId="{552DDF77-0DCE-46CA-930F-AB1168FBE358}" type="sibTrans" cxnId="{3076AFF2-DC60-49DD-9C69-CA86BA7F32EC}">
      <dgm:prSet/>
      <dgm:spPr/>
      <dgm:t>
        <a:bodyPr/>
        <a:lstStyle/>
        <a:p>
          <a:endParaRPr lang="en-US"/>
        </a:p>
      </dgm:t>
    </dgm:pt>
    <dgm:pt modelId="{F2991506-B189-42B7-BCD9-DED7BA1A77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Social isolation</a:t>
          </a:r>
        </a:p>
      </dgm:t>
    </dgm:pt>
    <dgm:pt modelId="{2ECE4DA1-5FE6-409C-94FA-C2065CCD0E82}" type="parTrans" cxnId="{A5D4A60A-044E-45C1-BF50-3FDF6221A3D9}">
      <dgm:prSet/>
      <dgm:spPr/>
      <dgm:t>
        <a:bodyPr/>
        <a:lstStyle/>
        <a:p>
          <a:endParaRPr lang="en-US"/>
        </a:p>
      </dgm:t>
    </dgm:pt>
    <dgm:pt modelId="{A384AC71-1324-4101-A5F4-F81CBB250C74}" type="sibTrans" cxnId="{A5D4A60A-044E-45C1-BF50-3FDF6221A3D9}">
      <dgm:prSet/>
      <dgm:spPr/>
      <dgm:t>
        <a:bodyPr/>
        <a:lstStyle/>
        <a:p>
          <a:endParaRPr lang="en-US"/>
        </a:p>
      </dgm:t>
    </dgm:pt>
    <dgm:pt modelId="{EE0F3A13-80F4-4C83-898C-BC8C2F7938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Family disorganization, dissolution, &amp; violence</a:t>
          </a:r>
        </a:p>
      </dgm:t>
    </dgm:pt>
    <dgm:pt modelId="{94654E65-359E-4EA2-8F37-EF0B390CCB8B}" type="parTrans" cxnId="{ED937CE4-A4A4-43FC-AA50-833C78646444}">
      <dgm:prSet/>
      <dgm:spPr/>
      <dgm:t>
        <a:bodyPr/>
        <a:lstStyle/>
        <a:p>
          <a:endParaRPr lang="en-US"/>
        </a:p>
      </dgm:t>
    </dgm:pt>
    <dgm:pt modelId="{168D337C-1453-495B-9C45-F476246D1589}" type="sibTrans" cxnId="{ED937CE4-A4A4-43FC-AA50-833C78646444}">
      <dgm:prSet/>
      <dgm:spPr/>
      <dgm:t>
        <a:bodyPr/>
        <a:lstStyle/>
        <a:p>
          <a:endParaRPr lang="en-US"/>
        </a:p>
      </dgm:t>
    </dgm:pt>
    <dgm:pt modelId="{F5EF07A6-8990-4A2D-A665-EC9CA9C612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Parenting stress, poor parent-child relationship, negative interactions</a:t>
          </a:r>
        </a:p>
      </dgm:t>
    </dgm:pt>
    <dgm:pt modelId="{1EB82566-5E36-4D09-BADC-24F69D23D078}" type="parTrans" cxnId="{652E242B-60FF-47D7-8272-2CF253DC687F}">
      <dgm:prSet/>
      <dgm:spPr/>
      <dgm:t>
        <a:bodyPr/>
        <a:lstStyle/>
        <a:p>
          <a:endParaRPr lang="en-US"/>
        </a:p>
      </dgm:t>
    </dgm:pt>
    <dgm:pt modelId="{F33DB390-D021-42E9-84E4-7ECC010C96EF}" type="sibTrans" cxnId="{652E242B-60FF-47D7-8272-2CF253DC687F}">
      <dgm:prSet/>
      <dgm:spPr/>
      <dgm:t>
        <a:bodyPr/>
        <a:lstStyle/>
        <a:p>
          <a:endParaRPr lang="en-US"/>
        </a:p>
      </dgm:t>
    </dgm:pt>
    <dgm:pt modelId="{CF5B639F-7B14-4374-BC00-1820F4273AE9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Community</a:t>
          </a:r>
        </a:p>
      </dgm:t>
    </dgm:pt>
    <dgm:pt modelId="{9CAF8B34-D201-4A12-8C1E-3144535808FB}" type="parTrans" cxnId="{8053DE57-3ABC-4A7A-9D40-56D04BD8C794}">
      <dgm:prSet/>
      <dgm:spPr/>
      <dgm:t>
        <a:bodyPr/>
        <a:lstStyle/>
        <a:p>
          <a:endParaRPr lang="en-US"/>
        </a:p>
      </dgm:t>
    </dgm:pt>
    <dgm:pt modelId="{E4B162F1-50E9-45DF-9F08-9552D94354D6}" type="sibTrans" cxnId="{8053DE57-3ABC-4A7A-9D40-56D04BD8C794}">
      <dgm:prSet/>
      <dgm:spPr/>
      <dgm:t>
        <a:bodyPr/>
        <a:lstStyle/>
        <a:p>
          <a:endParaRPr lang="en-US"/>
        </a:p>
      </dgm:t>
    </dgm:pt>
    <dgm:pt modelId="{B420D5DD-03F9-464A-ADD0-DE64251DBA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95000"/>
                </a:schemeClr>
              </a:solidFill>
            </a:rPr>
            <a:t>Community violence</a:t>
          </a:r>
        </a:p>
      </dgm:t>
    </dgm:pt>
    <dgm:pt modelId="{21A633DF-9EAC-40AF-87BE-4B46D2A97F97}" type="parTrans" cxnId="{8EDF6E75-2E86-4C89-829C-5C34BF30E60E}">
      <dgm:prSet/>
      <dgm:spPr/>
      <dgm:t>
        <a:bodyPr/>
        <a:lstStyle/>
        <a:p>
          <a:endParaRPr lang="en-US"/>
        </a:p>
      </dgm:t>
    </dgm:pt>
    <dgm:pt modelId="{FDE73CEE-67C1-49D9-9C0D-246FFBA25C6E}" type="sibTrans" cxnId="{8EDF6E75-2E86-4C89-829C-5C34BF30E60E}">
      <dgm:prSet/>
      <dgm:spPr/>
      <dgm:t>
        <a:bodyPr/>
        <a:lstStyle/>
        <a:p>
          <a:endParaRPr lang="en-US"/>
        </a:p>
      </dgm:t>
    </dgm:pt>
    <dgm:pt modelId="{AF98EA4C-7EEB-4323-810E-16410C647D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95000"/>
                </a:schemeClr>
              </a:solidFill>
            </a:rPr>
            <a:t>Concentrated neighborhood disadvantage</a:t>
          </a:r>
        </a:p>
      </dgm:t>
    </dgm:pt>
    <dgm:pt modelId="{9505CC78-84D4-485A-8182-3B17B43D29A8}" type="parTrans" cxnId="{E0E349DC-F631-4D59-903F-0A677AAA8037}">
      <dgm:prSet/>
      <dgm:spPr/>
      <dgm:t>
        <a:bodyPr/>
        <a:lstStyle/>
        <a:p>
          <a:endParaRPr lang="en-US"/>
        </a:p>
      </dgm:t>
    </dgm:pt>
    <dgm:pt modelId="{BA4A380A-9DFA-4326-A1DC-C6A7B62606D9}" type="sibTrans" cxnId="{E0E349DC-F631-4D59-903F-0A677AAA8037}">
      <dgm:prSet/>
      <dgm:spPr/>
      <dgm:t>
        <a:bodyPr/>
        <a:lstStyle/>
        <a:p>
          <a:endParaRPr lang="en-US"/>
        </a:p>
      </dgm:t>
    </dgm:pt>
    <dgm:pt modelId="{778FA8DD-F8A2-4E7F-B187-52768C3DBA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95000"/>
                </a:schemeClr>
              </a:solidFill>
            </a:rPr>
            <a:t>Poor social connections</a:t>
          </a:r>
        </a:p>
      </dgm:t>
    </dgm:pt>
    <dgm:pt modelId="{B13F1C7A-3E4D-4CBD-814E-FA8C89C973B7}" type="parTrans" cxnId="{87F96A83-0AF4-4A63-B62A-0C7A61339F99}">
      <dgm:prSet/>
      <dgm:spPr/>
      <dgm:t>
        <a:bodyPr/>
        <a:lstStyle/>
        <a:p>
          <a:endParaRPr lang="en-US"/>
        </a:p>
      </dgm:t>
    </dgm:pt>
    <dgm:pt modelId="{BF033DF1-8C06-42C3-BCEA-444D85F0D5B8}" type="sibTrans" cxnId="{87F96A83-0AF4-4A63-B62A-0C7A61339F99}">
      <dgm:prSet/>
      <dgm:spPr/>
      <dgm:t>
        <a:bodyPr/>
        <a:lstStyle/>
        <a:p>
          <a:endParaRPr lang="en-US"/>
        </a:p>
      </dgm:t>
    </dgm:pt>
    <dgm:pt modelId="{24E2D193-A52F-8C40-9E8B-A2BCEEDCBB0F}" type="pres">
      <dgm:prSet presAssocID="{1B2415D3-2A78-44B4-B19C-1895445C568C}" presName="linear" presStyleCnt="0">
        <dgm:presLayoutVars>
          <dgm:dir/>
          <dgm:animLvl val="lvl"/>
          <dgm:resizeHandles val="exact"/>
        </dgm:presLayoutVars>
      </dgm:prSet>
      <dgm:spPr/>
    </dgm:pt>
    <dgm:pt modelId="{848D5078-4070-1447-92DD-5AF6A6A5B2F2}" type="pres">
      <dgm:prSet presAssocID="{9D668B20-43BD-430E-A18A-454752040BC5}" presName="parentLin" presStyleCnt="0"/>
      <dgm:spPr/>
    </dgm:pt>
    <dgm:pt modelId="{CBA29424-B734-074B-84E1-D6ADCFB6BFFA}" type="pres">
      <dgm:prSet presAssocID="{9D668B20-43BD-430E-A18A-454752040BC5}" presName="parentLeftMargin" presStyleLbl="node1" presStyleIdx="0" presStyleCnt="2"/>
      <dgm:spPr/>
    </dgm:pt>
    <dgm:pt modelId="{969C03EF-F41A-2949-85FF-CA4D2FF88FC5}" type="pres">
      <dgm:prSet presAssocID="{9D668B20-43BD-430E-A18A-454752040BC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8CF2752-CF1C-AC40-9E17-FB21364367BE}" type="pres">
      <dgm:prSet presAssocID="{9D668B20-43BD-430E-A18A-454752040BC5}" presName="negativeSpace" presStyleCnt="0"/>
      <dgm:spPr/>
    </dgm:pt>
    <dgm:pt modelId="{8519336C-CC08-BC44-92FE-9A7D447CAEDB}" type="pres">
      <dgm:prSet presAssocID="{9D668B20-43BD-430E-A18A-454752040BC5}" presName="childText" presStyleLbl="conFgAcc1" presStyleIdx="0" presStyleCnt="2">
        <dgm:presLayoutVars>
          <dgm:bulletEnabled val="1"/>
        </dgm:presLayoutVars>
      </dgm:prSet>
      <dgm:spPr/>
    </dgm:pt>
    <dgm:pt modelId="{CD8998B0-19A7-7240-91D9-A4B235AE7479}" type="pres">
      <dgm:prSet presAssocID="{552DDF77-0DCE-46CA-930F-AB1168FBE358}" presName="spaceBetweenRectangles" presStyleCnt="0"/>
      <dgm:spPr/>
    </dgm:pt>
    <dgm:pt modelId="{309C0F5A-66DF-884C-9247-DA3FFB4EF5CA}" type="pres">
      <dgm:prSet presAssocID="{CF5B639F-7B14-4374-BC00-1820F4273AE9}" presName="parentLin" presStyleCnt="0"/>
      <dgm:spPr/>
    </dgm:pt>
    <dgm:pt modelId="{AEFEB259-DC34-1540-AEA0-C853178A555C}" type="pres">
      <dgm:prSet presAssocID="{CF5B639F-7B14-4374-BC00-1820F4273AE9}" presName="parentLeftMargin" presStyleLbl="node1" presStyleIdx="0" presStyleCnt="2"/>
      <dgm:spPr/>
    </dgm:pt>
    <dgm:pt modelId="{A13E36B6-195E-4944-B479-529F200CD81B}" type="pres">
      <dgm:prSet presAssocID="{CF5B639F-7B14-4374-BC00-1820F4273AE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20509F7-6DAD-FE41-9A07-5CBC7225662E}" type="pres">
      <dgm:prSet presAssocID="{CF5B639F-7B14-4374-BC00-1820F4273AE9}" presName="negativeSpace" presStyleCnt="0"/>
      <dgm:spPr/>
    </dgm:pt>
    <dgm:pt modelId="{C8EACA7A-BF9E-7848-B9E3-98B8C674964C}" type="pres">
      <dgm:prSet presAssocID="{CF5B639F-7B14-4374-BC00-1820F4273AE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61BA506-6C86-5241-9AFE-164E75B3A151}" type="presOf" srcId="{B420D5DD-03F9-464A-ADD0-DE64251DBA81}" destId="{C8EACA7A-BF9E-7848-B9E3-98B8C674964C}" srcOrd="0" destOrd="0" presId="urn:microsoft.com/office/officeart/2005/8/layout/list1"/>
    <dgm:cxn modelId="{A5D4A60A-044E-45C1-BF50-3FDF6221A3D9}" srcId="{9D668B20-43BD-430E-A18A-454752040BC5}" destId="{F2991506-B189-42B7-BCD9-DED7BA1A77CA}" srcOrd="0" destOrd="0" parTransId="{2ECE4DA1-5FE6-409C-94FA-C2065CCD0E82}" sibTransId="{A384AC71-1324-4101-A5F4-F81CBB250C74}"/>
    <dgm:cxn modelId="{8A793D12-8A4F-AF48-B1AC-FE36133729F0}" type="presOf" srcId="{F5EF07A6-8990-4A2D-A665-EC9CA9C6128B}" destId="{8519336C-CC08-BC44-92FE-9A7D447CAEDB}" srcOrd="0" destOrd="2" presId="urn:microsoft.com/office/officeart/2005/8/layout/list1"/>
    <dgm:cxn modelId="{D6A7B920-E1D4-C145-B5CE-D70A8E4CF212}" type="presOf" srcId="{1B2415D3-2A78-44B4-B19C-1895445C568C}" destId="{24E2D193-A52F-8C40-9E8B-A2BCEEDCBB0F}" srcOrd="0" destOrd="0" presId="urn:microsoft.com/office/officeart/2005/8/layout/list1"/>
    <dgm:cxn modelId="{7BFDD222-0B06-2640-911F-D209532CF533}" type="presOf" srcId="{AF98EA4C-7EEB-4323-810E-16410C647DDC}" destId="{C8EACA7A-BF9E-7848-B9E3-98B8C674964C}" srcOrd="0" destOrd="1" presId="urn:microsoft.com/office/officeart/2005/8/layout/list1"/>
    <dgm:cxn modelId="{652E242B-60FF-47D7-8272-2CF253DC687F}" srcId="{9D668B20-43BD-430E-A18A-454752040BC5}" destId="{F5EF07A6-8990-4A2D-A665-EC9CA9C6128B}" srcOrd="2" destOrd="0" parTransId="{1EB82566-5E36-4D09-BADC-24F69D23D078}" sibTransId="{F33DB390-D021-42E9-84E4-7ECC010C96EF}"/>
    <dgm:cxn modelId="{7849BB4F-56A5-7F4C-90BC-8B2CF831C680}" type="presOf" srcId="{CF5B639F-7B14-4374-BC00-1820F4273AE9}" destId="{AEFEB259-DC34-1540-AEA0-C853178A555C}" srcOrd="0" destOrd="0" presId="urn:microsoft.com/office/officeart/2005/8/layout/list1"/>
    <dgm:cxn modelId="{8053DE57-3ABC-4A7A-9D40-56D04BD8C794}" srcId="{1B2415D3-2A78-44B4-B19C-1895445C568C}" destId="{CF5B639F-7B14-4374-BC00-1820F4273AE9}" srcOrd="1" destOrd="0" parTransId="{9CAF8B34-D201-4A12-8C1E-3144535808FB}" sibTransId="{E4B162F1-50E9-45DF-9F08-9552D94354D6}"/>
    <dgm:cxn modelId="{B6447859-F00E-FE46-AE52-6DACAE6ED4C2}" type="presOf" srcId="{9D668B20-43BD-430E-A18A-454752040BC5}" destId="{969C03EF-F41A-2949-85FF-CA4D2FF88FC5}" srcOrd="1" destOrd="0" presId="urn:microsoft.com/office/officeart/2005/8/layout/list1"/>
    <dgm:cxn modelId="{D5D1256E-3A41-0D44-9463-F5AF69888895}" type="presOf" srcId="{F2991506-B189-42B7-BCD9-DED7BA1A77CA}" destId="{8519336C-CC08-BC44-92FE-9A7D447CAEDB}" srcOrd="0" destOrd="0" presId="urn:microsoft.com/office/officeart/2005/8/layout/list1"/>
    <dgm:cxn modelId="{8EDF6E75-2E86-4C89-829C-5C34BF30E60E}" srcId="{CF5B639F-7B14-4374-BC00-1820F4273AE9}" destId="{B420D5DD-03F9-464A-ADD0-DE64251DBA81}" srcOrd="0" destOrd="0" parTransId="{21A633DF-9EAC-40AF-87BE-4B46D2A97F97}" sibTransId="{FDE73CEE-67C1-49D9-9C0D-246FFBA25C6E}"/>
    <dgm:cxn modelId="{87F96A83-0AF4-4A63-B62A-0C7A61339F99}" srcId="{CF5B639F-7B14-4374-BC00-1820F4273AE9}" destId="{778FA8DD-F8A2-4E7F-B187-52768C3DBABF}" srcOrd="2" destOrd="0" parTransId="{B13F1C7A-3E4D-4CBD-814E-FA8C89C973B7}" sibTransId="{BF033DF1-8C06-42C3-BCEA-444D85F0D5B8}"/>
    <dgm:cxn modelId="{A6A6FD84-1E77-FD46-B028-5A55424DA705}" type="presOf" srcId="{9D668B20-43BD-430E-A18A-454752040BC5}" destId="{CBA29424-B734-074B-84E1-D6ADCFB6BFFA}" srcOrd="0" destOrd="0" presId="urn:microsoft.com/office/officeart/2005/8/layout/list1"/>
    <dgm:cxn modelId="{E6A253D4-9B53-9B4E-90B9-E3693B6E9D7D}" type="presOf" srcId="{CF5B639F-7B14-4374-BC00-1820F4273AE9}" destId="{A13E36B6-195E-4944-B479-529F200CD81B}" srcOrd="1" destOrd="0" presId="urn:microsoft.com/office/officeart/2005/8/layout/list1"/>
    <dgm:cxn modelId="{E92A97DA-05BD-E04A-8504-54DA619AE599}" type="presOf" srcId="{778FA8DD-F8A2-4E7F-B187-52768C3DBABF}" destId="{C8EACA7A-BF9E-7848-B9E3-98B8C674964C}" srcOrd="0" destOrd="2" presId="urn:microsoft.com/office/officeart/2005/8/layout/list1"/>
    <dgm:cxn modelId="{E0E349DC-F631-4D59-903F-0A677AAA8037}" srcId="{CF5B639F-7B14-4374-BC00-1820F4273AE9}" destId="{AF98EA4C-7EEB-4323-810E-16410C647DDC}" srcOrd="1" destOrd="0" parTransId="{9505CC78-84D4-485A-8182-3B17B43D29A8}" sibTransId="{BA4A380A-9DFA-4326-A1DC-C6A7B62606D9}"/>
    <dgm:cxn modelId="{8EB467DC-1061-0447-8D00-E401C1A9A5ED}" type="presOf" srcId="{EE0F3A13-80F4-4C83-898C-BC8C2F793828}" destId="{8519336C-CC08-BC44-92FE-9A7D447CAEDB}" srcOrd="0" destOrd="1" presId="urn:microsoft.com/office/officeart/2005/8/layout/list1"/>
    <dgm:cxn modelId="{ED937CE4-A4A4-43FC-AA50-833C78646444}" srcId="{9D668B20-43BD-430E-A18A-454752040BC5}" destId="{EE0F3A13-80F4-4C83-898C-BC8C2F793828}" srcOrd="1" destOrd="0" parTransId="{94654E65-359E-4EA2-8F37-EF0B390CCB8B}" sibTransId="{168D337C-1453-495B-9C45-F476246D1589}"/>
    <dgm:cxn modelId="{3076AFF2-DC60-49DD-9C69-CA86BA7F32EC}" srcId="{1B2415D3-2A78-44B4-B19C-1895445C568C}" destId="{9D668B20-43BD-430E-A18A-454752040BC5}" srcOrd="0" destOrd="0" parTransId="{4BF94614-0D03-437F-B2F3-F0887159E182}" sibTransId="{552DDF77-0DCE-46CA-930F-AB1168FBE358}"/>
    <dgm:cxn modelId="{F0BAEE7C-D019-CF40-A7F1-F50362579F67}" type="presParOf" srcId="{24E2D193-A52F-8C40-9E8B-A2BCEEDCBB0F}" destId="{848D5078-4070-1447-92DD-5AF6A6A5B2F2}" srcOrd="0" destOrd="0" presId="urn:microsoft.com/office/officeart/2005/8/layout/list1"/>
    <dgm:cxn modelId="{2951733B-9FFE-3C49-BE27-F526BF7C5528}" type="presParOf" srcId="{848D5078-4070-1447-92DD-5AF6A6A5B2F2}" destId="{CBA29424-B734-074B-84E1-D6ADCFB6BFFA}" srcOrd="0" destOrd="0" presId="urn:microsoft.com/office/officeart/2005/8/layout/list1"/>
    <dgm:cxn modelId="{BD372812-15D2-C44D-BE87-D8713F89A054}" type="presParOf" srcId="{848D5078-4070-1447-92DD-5AF6A6A5B2F2}" destId="{969C03EF-F41A-2949-85FF-CA4D2FF88FC5}" srcOrd="1" destOrd="0" presId="urn:microsoft.com/office/officeart/2005/8/layout/list1"/>
    <dgm:cxn modelId="{C6E5AA6F-5C19-A749-9F51-FFDEB0F56B0D}" type="presParOf" srcId="{24E2D193-A52F-8C40-9E8B-A2BCEEDCBB0F}" destId="{88CF2752-CF1C-AC40-9E17-FB21364367BE}" srcOrd="1" destOrd="0" presId="urn:microsoft.com/office/officeart/2005/8/layout/list1"/>
    <dgm:cxn modelId="{5C0828AC-0884-634C-8944-734322FD6573}" type="presParOf" srcId="{24E2D193-A52F-8C40-9E8B-A2BCEEDCBB0F}" destId="{8519336C-CC08-BC44-92FE-9A7D447CAEDB}" srcOrd="2" destOrd="0" presId="urn:microsoft.com/office/officeart/2005/8/layout/list1"/>
    <dgm:cxn modelId="{0936A8CA-F3D7-5241-AA1B-E923A04B911E}" type="presParOf" srcId="{24E2D193-A52F-8C40-9E8B-A2BCEEDCBB0F}" destId="{CD8998B0-19A7-7240-91D9-A4B235AE7479}" srcOrd="3" destOrd="0" presId="urn:microsoft.com/office/officeart/2005/8/layout/list1"/>
    <dgm:cxn modelId="{474D39EA-9586-E148-939B-A251A7118C4C}" type="presParOf" srcId="{24E2D193-A52F-8C40-9E8B-A2BCEEDCBB0F}" destId="{309C0F5A-66DF-884C-9247-DA3FFB4EF5CA}" srcOrd="4" destOrd="0" presId="urn:microsoft.com/office/officeart/2005/8/layout/list1"/>
    <dgm:cxn modelId="{29710480-15EB-A146-92AB-253AEB5AF652}" type="presParOf" srcId="{309C0F5A-66DF-884C-9247-DA3FFB4EF5CA}" destId="{AEFEB259-DC34-1540-AEA0-C853178A555C}" srcOrd="0" destOrd="0" presId="urn:microsoft.com/office/officeart/2005/8/layout/list1"/>
    <dgm:cxn modelId="{D56B83B4-7D69-1B41-9007-1412C69193F5}" type="presParOf" srcId="{309C0F5A-66DF-884C-9247-DA3FFB4EF5CA}" destId="{A13E36B6-195E-4944-B479-529F200CD81B}" srcOrd="1" destOrd="0" presId="urn:microsoft.com/office/officeart/2005/8/layout/list1"/>
    <dgm:cxn modelId="{BF861C08-EBAC-EA40-A943-D7A35BB05AAA}" type="presParOf" srcId="{24E2D193-A52F-8C40-9E8B-A2BCEEDCBB0F}" destId="{D20509F7-6DAD-FE41-9A07-5CBC7225662E}" srcOrd="5" destOrd="0" presId="urn:microsoft.com/office/officeart/2005/8/layout/list1"/>
    <dgm:cxn modelId="{A34AFC41-D857-814B-9768-3B9B67258565}" type="presParOf" srcId="{24E2D193-A52F-8C40-9E8B-A2BCEEDCBB0F}" destId="{C8EACA7A-BF9E-7848-B9E3-98B8C674964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B2415D3-2A78-44B4-B19C-1895445C568C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D668B20-43BD-430E-A18A-454752040BC5}">
      <dgm:prSet/>
      <dgm:spPr/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Family</a:t>
          </a:r>
        </a:p>
      </dgm:t>
    </dgm:pt>
    <dgm:pt modelId="{4BF94614-0D03-437F-B2F3-F0887159E182}" type="parTrans" cxnId="{3076AFF2-DC60-49DD-9C69-CA86BA7F32EC}">
      <dgm:prSet/>
      <dgm:spPr/>
      <dgm:t>
        <a:bodyPr/>
        <a:lstStyle/>
        <a:p>
          <a:endParaRPr lang="en-US"/>
        </a:p>
      </dgm:t>
    </dgm:pt>
    <dgm:pt modelId="{552DDF77-0DCE-46CA-930F-AB1168FBE358}" type="sibTrans" cxnId="{3076AFF2-DC60-49DD-9C69-CA86BA7F32EC}">
      <dgm:prSet/>
      <dgm:spPr/>
      <dgm:t>
        <a:bodyPr/>
        <a:lstStyle/>
        <a:p>
          <a:endParaRPr lang="en-US"/>
        </a:p>
      </dgm:t>
    </dgm:pt>
    <dgm:pt modelId="{F2991506-B189-42B7-BCD9-DED7BA1A77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75000"/>
                </a:schemeClr>
              </a:solidFill>
            </a:rPr>
            <a:t>Social isolation</a:t>
          </a:r>
        </a:p>
      </dgm:t>
    </dgm:pt>
    <dgm:pt modelId="{2ECE4DA1-5FE6-409C-94FA-C2065CCD0E82}" type="parTrans" cxnId="{A5D4A60A-044E-45C1-BF50-3FDF6221A3D9}">
      <dgm:prSet/>
      <dgm:spPr/>
      <dgm:t>
        <a:bodyPr/>
        <a:lstStyle/>
        <a:p>
          <a:endParaRPr lang="en-US"/>
        </a:p>
      </dgm:t>
    </dgm:pt>
    <dgm:pt modelId="{A384AC71-1324-4101-A5F4-F81CBB250C74}" type="sibTrans" cxnId="{A5D4A60A-044E-45C1-BF50-3FDF6221A3D9}">
      <dgm:prSet/>
      <dgm:spPr/>
      <dgm:t>
        <a:bodyPr/>
        <a:lstStyle/>
        <a:p>
          <a:endParaRPr lang="en-US"/>
        </a:p>
      </dgm:t>
    </dgm:pt>
    <dgm:pt modelId="{EE0F3A13-80F4-4C83-898C-BC8C2F7938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75000"/>
                </a:schemeClr>
              </a:solidFill>
            </a:rPr>
            <a:t>Family disorganization, dissolution, &amp; violence</a:t>
          </a:r>
        </a:p>
      </dgm:t>
    </dgm:pt>
    <dgm:pt modelId="{94654E65-359E-4EA2-8F37-EF0B390CCB8B}" type="parTrans" cxnId="{ED937CE4-A4A4-43FC-AA50-833C78646444}">
      <dgm:prSet/>
      <dgm:spPr/>
      <dgm:t>
        <a:bodyPr/>
        <a:lstStyle/>
        <a:p>
          <a:endParaRPr lang="en-US"/>
        </a:p>
      </dgm:t>
    </dgm:pt>
    <dgm:pt modelId="{168D337C-1453-495B-9C45-F476246D1589}" type="sibTrans" cxnId="{ED937CE4-A4A4-43FC-AA50-833C78646444}">
      <dgm:prSet/>
      <dgm:spPr/>
      <dgm:t>
        <a:bodyPr/>
        <a:lstStyle/>
        <a:p>
          <a:endParaRPr lang="en-US"/>
        </a:p>
      </dgm:t>
    </dgm:pt>
    <dgm:pt modelId="{F5EF07A6-8990-4A2D-A665-EC9CA9C612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75000"/>
                </a:schemeClr>
              </a:solidFill>
            </a:rPr>
            <a:t>Parenting stress, poor parent-child relationship, negative interactions</a:t>
          </a:r>
        </a:p>
      </dgm:t>
    </dgm:pt>
    <dgm:pt modelId="{1EB82566-5E36-4D09-BADC-24F69D23D078}" type="parTrans" cxnId="{652E242B-60FF-47D7-8272-2CF253DC687F}">
      <dgm:prSet/>
      <dgm:spPr/>
      <dgm:t>
        <a:bodyPr/>
        <a:lstStyle/>
        <a:p>
          <a:endParaRPr lang="en-US"/>
        </a:p>
      </dgm:t>
    </dgm:pt>
    <dgm:pt modelId="{F33DB390-D021-42E9-84E4-7ECC010C96EF}" type="sibTrans" cxnId="{652E242B-60FF-47D7-8272-2CF253DC687F}">
      <dgm:prSet/>
      <dgm:spPr/>
      <dgm:t>
        <a:bodyPr/>
        <a:lstStyle/>
        <a:p>
          <a:endParaRPr lang="en-US"/>
        </a:p>
      </dgm:t>
    </dgm:pt>
    <dgm:pt modelId="{CF5B639F-7B14-4374-BC00-1820F4273AE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Community</a:t>
          </a:r>
        </a:p>
      </dgm:t>
    </dgm:pt>
    <dgm:pt modelId="{9CAF8B34-D201-4A12-8C1E-3144535808FB}" type="parTrans" cxnId="{8053DE57-3ABC-4A7A-9D40-56D04BD8C794}">
      <dgm:prSet/>
      <dgm:spPr/>
      <dgm:t>
        <a:bodyPr/>
        <a:lstStyle/>
        <a:p>
          <a:endParaRPr lang="en-US"/>
        </a:p>
      </dgm:t>
    </dgm:pt>
    <dgm:pt modelId="{E4B162F1-50E9-45DF-9F08-9552D94354D6}" type="sibTrans" cxnId="{8053DE57-3ABC-4A7A-9D40-56D04BD8C794}">
      <dgm:prSet/>
      <dgm:spPr/>
      <dgm:t>
        <a:bodyPr/>
        <a:lstStyle/>
        <a:p>
          <a:endParaRPr lang="en-US"/>
        </a:p>
      </dgm:t>
    </dgm:pt>
    <dgm:pt modelId="{B420D5DD-03F9-464A-ADD0-DE64251DBA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Community violence</a:t>
          </a:r>
        </a:p>
      </dgm:t>
    </dgm:pt>
    <dgm:pt modelId="{21A633DF-9EAC-40AF-87BE-4B46D2A97F97}" type="parTrans" cxnId="{8EDF6E75-2E86-4C89-829C-5C34BF30E60E}">
      <dgm:prSet/>
      <dgm:spPr/>
      <dgm:t>
        <a:bodyPr/>
        <a:lstStyle/>
        <a:p>
          <a:endParaRPr lang="en-US"/>
        </a:p>
      </dgm:t>
    </dgm:pt>
    <dgm:pt modelId="{FDE73CEE-67C1-49D9-9C0D-246FFBA25C6E}" type="sibTrans" cxnId="{8EDF6E75-2E86-4C89-829C-5C34BF30E60E}">
      <dgm:prSet/>
      <dgm:spPr/>
      <dgm:t>
        <a:bodyPr/>
        <a:lstStyle/>
        <a:p>
          <a:endParaRPr lang="en-US"/>
        </a:p>
      </dgm:t>
    </dgm:pt>
    <dgm:pt modelId="{AF98EA4C-7EEB-4323-810E-16410C647D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Concentrated neighborhood disadvantage</a:t>
          </a:r>
        </a:p>
      </dgm:t>
    </dgm:pt>
    <dgm:pt modelId="{9505CC78-84D4-485A-8182-3B17B43D29A8}" type="parTrans" cxnId="{E0E349DC-F631-4D59-903F-0A677AAA8037}">
      <dgm:prSet/>
      <dgm:spPr/>
      <dgm:t>
        <a:bodyPr/>
        <a:lstStyle/>
        <a:p>
          <a:endParaRPr lang="en-US"/>
        </a:p>
      </dgm:t>
    </dgm:pt>
    <dgm:pt modelId="{BA4A380A-9DFA-4326-A1DC-C6A7B62606D9}" type="sibTrans" cxnId="{E0E349DC-F631-4D59-903F-0A677AAA8037}">
      <dgm:prSet/>
      <dgm:spPr/>
      <dgm:t>
        <a:bodyPr/>
        <a:lstStyle/>
        <a:p>
          <a:endParaRPr lang="en-US"/>
        </a:p>
      </dgm:t>
    </dgm:pt>
    <dgm:pt modelId="{778FA8DD-F8A2-4E7F-B187-52768C3DBA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Poor social connections</a:t>
          </a:r>
        </a:p>
      </dgm:t>
    </dgm:pt>
    <dgm:pt modelId="{B13F1C7A-3E4D-4CBD-814E-FA8C89C973B7}" type="parTrans" cxnId="{87F96A83-0AF4-4A63-B62A-0C7A61339F99}">
      <dgm:prSet/>
      <dgm:spPr/>
      <dgm:t>
        <a:bodyPr/>
        <a:lstStyle/>
        <a:p>
          <a:endParaRPr lang="en-US"/>
        </a:p>
      </dgm:t>
    </dgm:pt>
    <dgm:pt modelId="{BF033DF1-8C06-42C3-BCEA-444D85F0D5B8}" type="sibTrans" cxnId="{87F96A83-0AF4-4A63-B62A-0C7A61339F99}">
      <dgm:prSet/>
      <dgm:spPr/>
      <dgm:t>
        <a:bodyPr/>
        <a:lstStyle/>
        <a:p>
          <a:endParaRPr lang="en-US"/>
        </a:p>
      </dgm:t>
    </dgm:pt>
    <dgm:pt modelId="{24E2D193-A52F-8C40-9E8B-A2BCEEDCBB0F}" type="pres">
      <dgm:prSet presAssocID="{1B2415D3-2A78-44B4-B19C-1895445C568C}" presName="linear" presStyleCnt="0">
        <dgm:presLayoutVars>
          <dgm:dir/>
          <dgm:animLvl val="lvl"/>
          <dgm:resizeHandles val="exact"/>
        </dgm:presLayoutVars>
      </dgm:prSet>
      <dgm:spPr/>
    </dgm:pt>
    <dgm:pt modelId="{848D5078-4070-1447-92DD-5AF6A6A5B2F2}" type="pres">
      <dgm:prSet presAssocID="{9D668B20-43BD-430E-A18A-454752040BC5}" presName="parentLin" presStyleCnt="0"/>
      <dgm:spPr/>
    </dgm:pt>
    <dgm:pt modelId="{CBA29424-B734-074B-84E1-D6ADCFB6BFFA}" type="pres">
      <dgm:prSet presAssocID="{9D668B20-43BD-430E-A18A-454752040BC5}" presName="parentLeftMargin" presStyleLbl="node1" presStyleIdx="0" presStyleCnt="2"/>
      <dgm:spPr/>
    </dgm:pt>
    <dgm:pt modelId="{969C03EF-F41A-2949-85FF-CA4D2FF88FC5}" type="pres">
      <dgm:prSet presAssocID="{9D668B20-43BD-430E-A18A-454752040BC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8CF2752-CF1C-AC40-9E17-FB21364367BE}" type="pres">
      <dgm:prSet presAssocID="{9D668B20-43BD-430E-A18A-454752040BC5}" presName="negativeSpace" presStyleCnt="0"/>
      <dgm:spPr/>
    </dgm:pt>
    <dgm:pt modelId="{8519336C-CC08-BC44-92FE-9A7D447CAEDB}" type="pres">
      <dgm:prSet presAssocID="{9D668B20-43BD-430E-A18A-454752040BC5}" presName="childText" presStyleLbl="conFgAcc1" presStyleIdx="0" presStyleCnt="2">
        <dgm:presLayoutVars>
          <dgm:bulletEnabled val="1"/>
        </dgm:presLayoutVars>
      </dgm:prSet>
      <dgm:spPr/>
    </dgm:pt>
    <dgm:pt modelId="{CD8998B0-19A7-7240-91D9-A4B235AE7479}" type="pres">
      <dgm:prSet presAssocID="{552DDF77-0DCE-46CA-930F-AB1168FBE358}" presName="spaceBetweenRectangles" presStyleCnt="0"/>
      <dgm:spPr/>
    </dgm:pt>
    <dgm:pt modelId="{309C0F5A-66DF-884C-9247-DA3FFB4EF5CA}" type="pres">
      <dgm:prSet presAssocID="{CF5B639F-7B14-4374-BC00-1820F4273AE9}" presName="parentLin" presStyleCnt="0"/>
      <dgm:spPr/>
    </dgm:pt>
    <dgm:pt modelId="{AEFEB259-DC34-1540-AEA0-C853178A555C}" type="pres">
      <dgm:prSet presAssocID="{CF5B639F-7B14-4374-BC00-1820F4273AE9}" presName="parentLeftMargin" presStyleLbl="node1" presStyleIdx="0" presStyleCnt="2"/>
      <dgm:spPr/>
    </dgm:pt>
    <dgm:pt modelId="{A13E36B6-195E-4944-B479-529F200CD81B}" type="pres">
      <dgm:prSet presAssocID="{CF5B639F-7B14-4374-BC00-1820F4273AE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20509F7-6DAD-FE41-9A07-5CBC7225662E}" type="pres">
      <dgm:prSet presAssocID="{CF5B639F-7B14-4374-BC00-1820F4273AE9}" presName="negativeSpace" presStyleCnt="0"/>
      <dgm:spPr/>
    </dgm:pt>
    <dgm:pt modelId="{C8EACA7A-BF9E-7848-B9E3-98B8C674964C}" type="pres">
      <dgm:prSet presAssocID="{CF5B639F-7B14-4374-BC00-1820F4273AE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61BA506-6C86-5241-9AFE-164E75B3A151}" type="presOf" srcId="{B420D5DD-03F9-464A-ADD0-DE64251DBA81}" destId="{C8EACA7A-BF9E-7848-B9E3-98B8C674964C}" srcOrd="0" destOrd="0" presId="urn:microsoft.com/office/officeart/2005/8/layout/list1"/>
    <dgm:cxn modelId="{A5D4A60A-044E-45C1-BF50-3FDF6221A3D9}" srcId="{9D668B20-43BD-430E-A18A-454752040BC5}" destId="{F2991506-B189-42B7-BCD9-DED7BA1A77CA}" srcOrd="0" destOrd="0" parTransId="{2ECE4DA1-5FE6-409C-94FA-C2065CCD0E82}" sibTransId="{A384AC71-1324-4101-A5F4-F81CBB250C74}"/>
    <dgm:cxn modelId="{8A793D12-8A4F-AF48-B1AC-FE36133729F0}" type="presOf" srcId="{F5EF07A6-8990-4A2D-A665-EC9CA9C6128B}" destId="{8519336C-CC08-BC44-92FE-9A7D447CAEDB}" srcOrd="0" destOrd="2" presId="urn:microsoft.com/office/officeart/2005/8/layout/list1"/>
    <dgm:cxn modelId="{D6A7B920-E1D4-C145-B5CE-D70A8E4CF212}" type="presOf" srcId="{1B2415D3-2A78-44B4-B19C-1895445C568C}" destId="{24E2D193-A52F-8C40-9E8B-A2BCEEDCBB0F}" srcOrd="0" destOrd="0" presId="urn:microsoft.com/office/officeart/2005/8/layout/list1"/>
    <dgm:cxn modelId="{7BFDD222-0B06-2640-911F-D209532CF533}" type="presOf" srcId="{AF98EA4C-7EEB-4323-810E-16410C647DDC}" destId="{C8EACA7A-BF9E-7848-B9E3-98B8C674964C}" srcOrd="0" destOrd="1" presId="urn:microsoft.com/office/officeart/2005/8/layout/list1"/>
    <dgm:cxn modelId="{652E242B-60FF-47D7-8272-2CF253DC687F}" srcId="{9D668B20-43BD-430E-A18A-454752040BC5}" destId="{F5EF07A6-8990-4A2D-A665-EC9CA9C6128B}" srcOrd="2" destOrd="0" parTransId="{1EB82566-5E36-4D09-BADC-24F69D23D078}" sibTransId="{F33DB390-D021-42E9-84E4-7ECC010C96EF}"/>
    <dgm:cxn modelId="{7849BB4F-56A5-7F4C-90BC-8B2CF831C680}" type="presOf" srcId="{CF5B639F-7B14-4374-BC00-1820F4273AE9}" destId="{AEFEB259-DC34-1540-AEA0-C853178A555C}" srcOrd="0" destOrd="0" presId="urn:microsoft.com/office/officeart/2005/8/layout/list1"/>
    <dgm:cxn modelId="{8053DE57-3ABC-4A7A-9D40-56D04BD8C794}" srcId="{1B2415D3-2A78-44B4-B19C-1895445C568C}" destId="{CF5B639F-7B14-4374-BC00-1820F4273AE9}" srcOrd="1" destOrd="0" parTransId="{9CAF8B34-D201-4A12-8C1E-3144535808FB}" sibTransId="{E4B162F1-50E9-45DF-9F08-9552D94354D6}"/>
    <dgm:cxn modelId="{B6447859-F00E-FE46-AE52-6DACAE6ED4C2}" type="presOf" srcId="{9D668B20-43BD-430E-A18A-454752040BC5}" destId="{969C03EF-F41A-2949-85FF-CA4D2FF88FC5}" srcOrd="1" destOrd="0" presId="urn:microsoft.com/office/officeart/2005/8/layout/list1"/>
    <dgm:cxn modelId="{D5D1256E-3A41-0D44-9463-F5AF69888895}" type="presOf" srcId="{F2991506-B189-42B7-BCD9-DED7BA1A77CA}" destId="{8519336C-CC08-BC44-92FE-9A7D447CAEDB}" srcOrd="0" destOrd="0" presId="urn:microsoft.com/office/officeart/2005/8/layout/list1"/>
    <dgm:cxn modelId="{8EDF6E75-2E86-4C89-829C-5C34BF30E60E}" srcId="{CF5B639F-7B14-4374-BC00-1820F4273AE9}" destId="{B420D5DD-03F9-464A-ADD0-DE64251DBA81}" srcOrd="0" destOrd="0" parTransId="{21A633DF-9EAC-40AF-87BE-4B46D2A97F97}" sibTransId="{FDE73CEE-67C1-49D9-9C0D-246FFBA25C6E}"/>
    <dgm:cxn modelId="{87F96A83-0AF4-4A63-B62A-0C7A61339F99}" srcId="{CF5B639F-7B14-4374-BC00-1820F4273AE9}" destId="{778FA8DD-F8A2-4E7F-B187-52768C3DBABF}" srcOrd="2" destOrd="0" parTransId="{B13F1C7A-3E4D-4CBD-814E-FA8C89C973B7}" sibTransId="{BF033DF1-8C06-42C3-BCEA-444D85F0D5B8}"/>
    <dgm:cxn modelId="{A6A6FD84-1E77-FD46-B028-5A55424DA705}" type="presOf" srcId="{9D668B20-43BD-430E-A18A-454752040BC5}" destId="{CBA29424-B734-074B-84E1-D6ADCFB6BFFA}" srcOrd="0" destOrd="0" presId="urn:microsoft.com/office/officeart/2005/8/layout/list1"/>
    <dgm:cxn modelId="{E6A253D4-9B53-9B4E-90B9-E3693B6E9D7D}" type="presOf" srcId="{CF5B639F-7B14-4374-BC00-1820F4273AE9}" destId="{A13E36B6-195E-4944-B479-529F200CD81B}" srcOrd="1" destOrd="0" presId="urn:microsoft.com/office/officeart/2005/8/layout/list1"/>
    <dgm:cxn modelId="{E92A97DA-05BD-E04A-8504-54DA619AE599}" type="presOf" srcId="{778FA8DD-F8A2-4E7F-B187-52768C3DBABF}" destId="{C8EACA7A-BF9E-7848-B9E3-98B8C674964C}" srcOrd="0" destOrd="2" presId="urn:microsoft.com/office/officeart/2005/8/layout/list1"/>
    <dgm:cxn modelId="{E0E349DC-F631-4D59-903F-0A677AAA8037}" srcId="{CF5B639F-7B14-4374-BC00-1820F4273AE9}" destId="{AF98EA4C-7EEB-4323-810E-16410C647DDC}" srcOrd="1" destOrd="0" parTransId="{9505CC78-84D4-485A-8182-3B17B43D29A8}" sibTransId="{BA4A380A-9DFA-4326-A1DC-C6A7B62606D9}"/>
    <dgm:cxn modelId="{8EB467DC-1061-0447-8D00-E401C1A9A5ED}" type="presOf" srcId="{EE0F3A13-80F4-4C83-898C-BC8C2F793828}" destId="{8519336C-CC08-BC44-92FE-9A7D447CAEDB}" srcOrd="0" destOrd="1" presId="urn:microsoft.com/office/officeart/2005/8/layout/list1"/>
    <dgm:cxn modelId="{ED937CE4-A4A4-43FC-AA50-833C78646444}" srcId="{9D668B20-43BD-430E-A18A-454752040BC5}" destId="{EE0F3A13-80F4-4C83-898C-BC8C2F793828}" srcOrd="1" destOrd="0" parTransId="{94654E65-359E-4EA2-8F37-EF0B390CCB8B}" sibTransId="{168D337C-1453-495B-9C45-F476246D1589}"/>
    <dgm:cxn modelId="{3076AFF2-DC60-49DD-9C69-CA86BA7F32EC}" srcId="{1B2415D3-2A78-44B4-B19C-1895445C568C}" destId="{9D668B20-43BD-430E-A18A-454752040BC5}" srcOrd="0" destOrd="0" parTransId="{4BF94614-0D03-437F-B2F3-F0887159E182}" sibTransId="{552DDF77-0DCE-46CA-930F-AB1168FBE358}"/>
    <dgm:cxn modelId="{F0BAEE7C-D019-CF40-A7F1-F50362579F67}" type="presParOf" srcId="{24E2D193-A52F-8C40-9E8B-A2BCEEDCBB0F}" destId="{848D5078-4070-1447-92DD-5AF6A6A5B2F2}" srcOrd="0" destOrd="0" presId="urn:microsoft.com/office/officeart/2005/8/layout/list1"/>
    <dgm:cxn modelId="{2951733B-9FFE-3C49-BE27-F526BF7C5528}" type="presParOf" srcId="{848D5078-4070-1447-92DD-5AF6A6A5B2F2}" destId="{CBA29424-B734-074B-84E1-D6ADCFB6BFFA}" srcOrd="0" destOrd="0" presId="urn:microsoft.com/office/officeart/2005/8/layout/list1"/>
    <dgm:cxn modelId="{BD372812-15D2-C44D-BE87-D8713F89A054}" type="presParOf" srcId="{848D5078-4070-1447-92DD-5AF6A6A5B2F2}" destId="{969C03EF-F41A-2949-85FF-CA4D2FF88FC5}" srcOrd="1" destOrd="0" presId="urn:microsoft.com/office/officeart/2005/8/layout/list1"/>
    <dgm:cxn modelId="{C6E5AA6F-5C19-A749-9F51-FFDEB0F56B0D}" type="presParOf" srcId="{24E2D193-A52F-8C40-9E8B-A2BCEEDCBB0F}" destId="{88CF2752-CF1C-AC40-9E17-FB21364367BE}" srcOrd="1" destOrd="0" presId="urn:microsoft.com/office/officeart/2005/8/layout/list1"/>
    <dgm:cxn modelId="{5C0828AC-0884-634C-8944-734322FD6573}" type="presParOf" srcId="{24E2D193-A52F-8C40-9E8B-A2BCEEDCBB0F}" destId="{8519336C-CC08-BC44-92FE-9A7D447CAEDB}" srcOrd="2" destOrd="0" presId="urn:microsoft.com/office/officeart/2005/8/layout/list1"/>
    <dgm:cxn modelId="{0936A8CA-F3D7-5241-AA1B-E923A04B911E}" type="presParOf" srcId="{24E2D193-A52F-8C40-9E8B-A2BCEEDCBB0F}" destId="{CD8998B0-19A7-7240-91D9-A4B235AE7479}" srcOrd="3" destOrd="0" presId="urn:microsoft.com/office/officeart/2005/8/layout/list1"/>
    <dgm:cxn modelId="{474D39EA-9586-E148-939B-A251A7118C4C}" type="presParOf" srcId="{24E2D193-A52F-8C40-9E8B-A2BCEEDCBB0F}" destId="{309C0F5A-66DF-884C-9247-DA3FFB4EF5CA}" srcOrd="4" destOrd="0" presId="urn:microsoft.com/office/officeart/2005/8/layout/list1"/>
    <dgm:cxn modelId="{29710480-15EB-A146-92AB-253AEB5AF652}" type="presParOf" srcId="{309C0F5A-66DF-884C-9247-DA3FFB4EF5CA}" destId="{AEFEB259-DC34-1540-AEA0-C853178A555C}" srcOrd="0" destOrd="0" presId="urn:microsoft.com/office/officeart/2005/8/layout/list1"/>
    <dgm:cxn modelId="{D56B83B4-7D69-1B41-9007-1412C69193F5}" type="presParOf" srcId="{309C0F5A-66DF-884C-9247-DA3FFB4EF5CA}" destId="{A13E36B6-195E-4944-B479-529F200CD81B}" srcOrd="1" destOrd="0" presId="urn:microsoft.com/office/officeart/2005/8/layout/list1"/>
    <dgm:cxn modelId="{BF861C08-EBAC-EA40-A943-D7A35BB05AAA}" type="presParOf" srcId="{24E2D193-A52F-8C40-9E8B-A2BCEEDCBB0F}" destId="{D20509F7-6DAD-FE41-9A07-5CBC7225662E}" srcOrd="5" destOrd="0" presId="urn:microsoft.com/office/officeart/2005/8/layout/list1"/>
    <dgm:cxn modelId="{A34AFC41-D857-814B-9768-3B9B67258565}" type="presParOf" srcId="{24E2D193-A52F-8C40-9E8B-A2BCEEDCBB0F}" destId="{C8EACA7A-BF9E-7848-B9E3-98B8C674964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A80FF834-64E2-47F3-B9DF-ED1DFB74C1A6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D20CC0-DE96-4DA5-8F15-1FB5A1C2C66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Improve</a:t>
          </a:r>
        </a:p>
      </dgm:t>
    </dgm:pt>
    <dgm:pt modelId="{6E5DC1EA-BE7E-46F3-9B75-D82B3FABA3B1}" type="parTrans" cxnId="{589BE9E0-B62E-4FA1-98D3-CCC04062EB08}">
      <dgm:prSet/>
      <dgm:spPr/>
      <dgm:t>
        <a:bodyPr/>
        <a:lstStyle/>
        <a:p>
          <a:endParaRPr lang="en-US"/>
        </a:p>
      </dgm:t>
    </dgm:pt>
    <dgm:pt modelId="{3550BD7C-C7E0-4EA5-AF9B-B6498AB6975C}" type="sibTrans" cxnId="{589BE9E0-B62E-4FA1-98D3-CCC04062EB08}">
      <dgm:prSet/>
      <dgm:spPr/>
      <dgm:t>
        <a:bodyPr/>
        <a:lstStyle/>
        <a:p>
          <a:endParaRPr lang="en-US"/>
        </a:p>
      </dgm:t>
    </dgm:pt>
    <dgm:pt modelId="{6089D15B-2421-4F46-AD79-4BAEB266AAE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 Family dynamics</a:t>
          </a:r>
        </a:p>
      </dgm:t>
    </dgm:pt>
    <dgm:pt modelId="{BA44B9EF-26F5-4A4A-9EC8-AF8A25261149}" type="parTrans" cxnId="{92E695E5-A430-428E-B6F5-1FF82EF89465}">
      <dgm:prSet/>
      <dgm:spPr/>
      <dgm:t>
        <a:bodyPr/>
        <a:lstStyle/>
        <a:p>
          <a:endParaRPr lang="en-US"/>
        </a:p>
      </dgm:t>
    </dgm:pt>
    <dgm:pt modelId="{1DABE85B-133A-415C-BB6A-D4976EB50B0F}" type="sibTrans" cxnId="{92E695E5-A430-428E-B6F5-1FF82EF89465}">
      <dgm:prSet/>
      <dgm:spPr/>
      <dgm:t>
        <a:bodyPr/>
        <a:lstStyle/>
        <a:p>
          <a:endParaRPr lang="en-US"/>
        </a:p>
      </dgm:t>
    </dgm:pt>
    <dgm:pt modelId="{F33BCB0F-11CA-4470-BE9E-48253103EF1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Increase</a:t>
          </a:r>
        </a:p>
      </dgm:t>
    </dgm:pt>
    <dgm:pt modelId="{F035C367-2D0F-42C3-ADED-C7A050E08754}" type="parTrans" cxnId="{0F451A70-15B6-4DBC-84EE-97C900C65C69}">
      <dgm:prSet/>
      <dgm:spPr/>
      <dgm:t>
        <a:bodyPr/>
        <a:lstStyle/>
        <a:p>
          <a:endParaRPr lang="en-US"/>
        </a:p>
      </dgm:t>
    </dgm:pt>
    <dgm:pt modelId="{4275D7DA-1A9C-4CB9-B222-E9940B7DA73B}" type="sibTrans" cxnId="{0F451A70-15B6-4DBC-84EE-97C900C65C69}">
      <dgm:prSet/>
      <dgm:spPr/>
      <dgm:t>
        <a:bodyPr/>
        <a:lstStyle/>
        <a:p>
          <a:endParaRPr lang="en-US"/>
        </a:p>
      </dgm:t>
    </dgm:pt>
    <dgm:pt modelId="{717D77EF-DFB9-4EB7-9C2D-2277BDAEA11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 Positive parenting</a:t>
          </a:r>
        </a:p>
      </dgm:t>
    </dgm:pt>
    <dgm:pt modelId="{DBB7AAF2-D5CD-494E-9E6B-677C76821FBA}" type="parTrans" cxnId="{6CE00348-8C3C-4051-9EEC-3C7201EB3E4B}">
      <dgm:prSet/>
      <dgm:spPr/>
      <dgm:t>
        <a:bodyPr/>
        <a:lstStyle/>
        <a:p>
          <a:endParaRPr lang="en-US"/>
        </a:p>
      </dgm:t>
    </dgm:pt>
    <dgm:pt modelId="{63DE1886-EA63-4D68-AD8D-15F6774D668E}" type="sibTrans" cxnId="{6CE00348-8C3C-4051-9EEC-3C7201EB3E4B}">
      <dgm:prSet/>
      <dgm:spPr/>
      <dgm:t>
        <a:bodyPr/>
        <a:lstStyle/>
        <a:p>
          <a:endParaRPr lang="en-US"/>
        </a:p>
      </dgm:t>
    </dgm:pt>
    <dgm:pt modelId="{8A949E14-3EF8-446B-8415-344D514969F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 Emotional support for</a:t>
          </a:r>
        </a:p>
      </dgm:t>
    </dgm:pt>
    <dgm:pt modelId="{1CE1AAB4-5014-47E2-8BCB-2CEB214CF4D4}" type="parTrans" cxnId="{DCD659FD-BCE8-4FCF-A589-77370882BABB}">
      <dgm:prSet/>
      <dgm:spPr/>
      <dgm:t>
        <a:bodyPr/>
        <a:lstStyle/>
        <a:p>
          <a:endParaRPr lang="en-US"/>
        </a:p>
      </dgm:t>
    </dgm:pt>
    <dgm:pt modelId="{EE82F88D-2B1C-4D39-B40B-D24D45631E53}" type="sibTrans" cxnId="{DCD659FD-BCE8-4FCF-A589-77370882BABB}">
      <dgm:prSet/>
      <dgm:spPr/>
      <dgm:t>
        <a:bodyPr/>
        <a:lstStyle/>
        <a:p>
          <a:endParaRPr lang="en-US"/>
        </a:p>
      </dgm:t>
    </dgm:pt>
    <dgm:pt modelId="{3CFD4991-EFAD-459B-827D-C0C906D9097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Refer out</a:t>
          </a:r>
        </a:p>
      </dgm:t>
    </dgm:pt>
    <dgm:pt modelId="{A1B34142-8297-4822-A9A0-F3B13043441A}" type="parTrans" cxnId="{4EFE7AE6-0EB5-464C-923E-E2B044F89374}">
      <dgm:prSet/>
      <dgm:spPr/>
      <dgm:t>
        <a:bodyPr/>
        <a:lstStyle/>
        <a:p>
          <a:endParaRPr lang="en-US"/>
        </a:p>
      </dgm:t>
    </dgm:pt>
    <dgm:pt modelId="{5F7D1E88-C559-439A-A74C-108A14709E14}" type="sibTrans" cxnId="{4EFE7AE6-0EB5-464C-923E-E2B044F89374}">
      <dgm:prSet/>
      <dgm:spPr/>
      <dgm:t>
        <a:bodyPr/>
        <a:lstStyle/>
        <a:p>
          <a:endParaRPr lang="en-US"/>
        </a:p>
      </dgm:t>
    </dgm:pt>
    <dgm:pt modelId="{9B1A23C2-8041-4664-BE86-9E1AF1EB573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 Maternal depression</a:t>
          </a:r>
        </a:p>
      </dgm:t>
    </dgm:pt>
    <dgm:pt modelId="{DFF8A73E-307B-420E-A117-C09B2FE9BB13}" type="parTrans" cxnId="{A9FDCC0D-7FC0-4235-A8A3-5D65EE8FE18B}">
      <dgm:prSet/>
      <dgm:spPr/>
      <dgm:t>
        <a:bodyPr/>
        <a:lstStyle/>
        <a:p>
          <a:endParaRPr lang="en-US"/>
        </a:p>
      </dgm:t>
    </dgm:pt>
    <dgm:pt modelId="{45898CEE-A41D-462E-A9C2-E3DD1CF95F64}" type="sibTrans" cxnId="{A9FDCC0D-7FC0-4235-A8A3-5D65EE8FE18B}">
      <dgm:prSet/>
      <dgm:spPr/>
      <dgm:t>
        <a:bodyPr/>
        <a:lstStyle/>
        <a:p>
          <a:endParaRPr lang="en-US"/>
        </a:p>
      </dgm:t>
    </dgm:pt>
    <dgm:pt modelId="{665FE056-3AFC-4285-9AC0-4D6B112026E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 Marriage counseling</a:t>
          </a:r>
        </a:p>
      </dgm:t>
    </dgm:pt>
    <dgm:pt modelId="{067DCFBA-765E-4868-B6E6-059527365E15}" type="parTrans" cxnId="{FE0241DF-FF61-4523-9754-D5E67D7EB399}">
      <dgm:prSet/>
      <dgm:spPr/>
      <dgm:t>
        <a:bodyPr/>
        <a:lstStyle/>
        <a:p>
          <a:endParaRPr lang="en-US"/>
        </a:p>
      </dgm:t>
    </dgm:pt>
    <dgm:pt modelId="{C2DCEA78-86FE-49AB-9CAC-B9E8C0CEB2FA}" type="sibTrans" cxnId="{FE0241DF-FF61-4523-9754-D5E67D7EB399}">
      <dgm:prSet/>
      <dgm:spPr/>
      <dgm:t>
        <a:bodyPr/>
        <a:lstStyle/>
        <a:p>
          <a:endParaRPr lang="en-US"/>
        </a:p>
      </dgm:t>
    </dgm:pt>
    <dgm:pt modelId="{B63A9304-5BEA-8644-B441-7D7E43D12A81}" type="pres">
      <dgm:prSet presAssocID="{A80FF834-64E2-47F3-B9DF-ED1DFB74C1A6}" presName="Name0" presStyleCnt="0">
        <dgm:presLayoutVars>
          <dgm:dir/>
          <dgm:animLvl val="lvl"/>
          <dgm:resizeHandles val="exact"/>
        </dgm:presLayoutVars>
      </dgm:prSet>
      <dgm:spPr/>
    </dgm:pt>
    <dgm:pt modelId="{898D9D3D-209C-904D-BA73-8F7C6F2DC52A}" type="pres">
      <dgm:prSet presAssocID="{37D20CC0-DE96-4DA5-8F15-1FB5A1C2C663}" presName="linNode" presStyleCnt="0"/>
      <dgm:spPr/>
    </dgm:pt>
    <dgm:pt modelId="{C7AAB65B-7632-B241-AD47-504B8BDAC5A5}" type="pres">
      <dgm:prSet presAssocID="{37D20CC0-DE96-4DA5-8F15-1FB5A1C2C663}" presName="parentText" presStyleLbl="alignNode1" presStyleIdx="0" presStyleCnt="3" custScaleX="163111">
        <dgm:presLayoutVars>
          <dgm:chMax val="1"/>
          <dgm:bulletEnabled/>
        </dgm:presLayoutVars>
      </dgm:prSet>
      <dgm:spPr/>
    </dgm:pt>
    <dgm:pt modelId="{19F2EA68-E5E4-F143-B28B-773FFABC8C92}" type="pres">
      <dgm:prSet presAssocID="{37D20CC0-DE96-4DA5-8F15-1FB5A1C2C663}" presName="descendantText" presStyleLbl="alignAccFollowNode1" presStyleIdx="0" presStyleCnt="3">
        <dgm:presLayoutVars>
          <dgm:bulletEnabled/>
        </dgm:presLayoutVars>
      </dgm:prSet>
      <dgm:spPr/>
    </dgm:pt>
    <dgm:pt modelId="{6674BA15-C068-0045-B12C-7ED5B66F0F15}" type="pres">
      <dgm:prSet presAssocID="{3550BD7C-C7E0-4EA5-AF9B-B6498AB6975C}" presName="sp" presStyleCnt="0"/>
      <dgm:spPr/>
    </dgm:pt>
    <dgm:pt modelId="{A34C95E8-DCD7-734E-927F-88DC2ACB1157}" type="pres">
      <dgm:prSet presAssocID="{F33BCB0F-11CA-4470-BE9E-48253103EF18}" presName="linNode" presStyleCnt="0"/>
      <dgm:spPr/>
    </dgm:pt>
    <dgm:pt modelId="{A332888F-EDF4-F941-A1F2-4C8A4571499E}" type="pres">
      <dgm:prSet presAssocID="{F33BCB0F-11CA-4470-BE9E-48253103EF18}" presName="parentText" presStyleLbl="alignNode1" presStyleIdx="1" presStyleCnt="3" custScaleX="165316">
        <dgm:presLayoutVars>
          <dgm:chMax val="1"/>
          <dgm:bulletEnabled/>
        </dgm:presLayoutVars>
      </dgm:prSet>
      <dgm:spPr/>
    </dgm:pt>
    <dgm:pt modelId="{7B00B974-61CE-A242-BBE1-A932BFA3D2AB}" type="pres">
      <dgm:prSet presAssocID="{F33BCB0F-11CA-4470-BE9E-48253103EF18}" presName="descendantText" presStyleLbl="alignAccFollowNode1" presStyleIdx="1" presStyleCnt="3">
        <dgm:presLayoutVars>
          <dgm:bulletEnabled/>
        </dgm:presLayoutVars>
      </dgm:prSet>
      <dgm:spPr/>
    </dgm:pt>
    <dgm:pt modelId="{78F36A94-86B5-224E-BD02-F6BEB82DFD19}" type="pres">
      <dgm:prSet presAssocID="{4275D7DA-1A9C-4CB9-B222-E9940B7DA73B}" presName="sp" presStyleCnt="0"/>
      <dgm:spPr/>
    </dgm:pt>
    <dgm:pt modelId="{5836D44D-9FA3-F844-B498-23B156CC60FA}" type="pres">
      <dgm:prSet presAssocID="{3CFD4991-EFAD-459B-827D-C0C906D90974}" presName="linNode" presStyleCnt="0"/>
      <dgm:spPr/>
    </dgm:pt>
    <dgm:pt modelId="{35A434F7-9B2A-074F-BC6B-0970C34FF3F5}" type="pres">
      <dgm:prSet presAssocID="{3CFD4991-EFAD-459B-827D-C0C906D90974}" presName="parentText" presStyleLbl="alignNode1" presStyleIdx="2" presStyleCnt="3" custScaleX="165316">
        <dgm:presLayoutVars>
          <dgm:chMax val="1"/>
          <dgm:bulletEnabled/>
        </dgm:presLayoutVars>
      </dgm:prSet>
      <dgm:spPr/>
    </dgm:pt>
    <dgm:pt modelId="{393571AD-A329-5E4A-94B5-4203452FFEAD}" type="pres">
      <dgm:prSet presAssocID="{3CFD4991-EFAD-459B-827D-C0C906D90974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A9FDCC0D-7FC0-4235-A8A3-5D65EE8FE18B}" srcId="{3CFD4991-EFAD-459B-827D-C0C906D90974}" destId="{9B1A23C2-8041-4664-BE86-9E1AF1EB573D}" srcOrd="0" destOrd="0" parTransId="{DFF8A73E-307B-420E-A117-C09B2FE9BB13}" sibTransId="{45898CEE-A41D-462E-A9C2-E3DD1CF95F64}"/>
    <dgm:cxn modelId="{43290413-23AE-D540-A592-D832C87C951B}" type="presOf" srcId="{6089D15B-2421-4F46-AD79-4BAEB266AAE7}" destId="{19F2EA68-E5E4-F143-B28B-773FFABC8C92}" srcOrd="0" destOrd="0" presId="urn:microsoft.com/office/officeart/2016/7/layout/VerticalSolidActionList"/>
    <dgm:cxn modelId="{5129A720-6369-3045-A0BB-438E12C34C80}" type="presOf" srcId="{9B1A23C2-8041-4664-BE86-9E1AF1EB573D}" destId="{393571AD-A329-5E4A-94B5-4203452FFEAD}" srcOrd="0" destOrd="0" presId="urn:microsoft.com/office/officeart/2016/7/layout/VerticalSolidActionList"/>
    <dgm:cxn modelId="{6CE00348-8C3C-4051-9EEC-3C7201EB3E4B}" srcId="{F33BCB0F-11CA-4470-BE9E-48253103EF18}" destId="{717D77EF-DFB9-4EB7-9C2D-2277BDAEA116}" srcOrd="0" destOrd="0" parTransId="{DBB7AAF2-D5CD-494E-9E6B-677C76821FBA}" sibTransId="{63DE1886-EA63-4D68-AD8D-15F6774D668E}"/>
    <dgm:cxn modelId="{9925A754-D638-6344-A029-EC0EC5C54EE4}" type="presOf" srcId="{A80FF834-64E2-47F3-B9DF-ED1DFB74C1A6}" destId="{B63A9304-5BEA-8644-B441-7D7E43D12A81}" srcOrd="0" destOrd="0" presId="urn:microsoft.com/office/officeart/2016/7/layout/VerticalSolidActionList"/>
    <dgm:cxn modelId="{0F451A70-15B6-4DBC-84EE-97C900C65C69}" srcId="{A80FF834-64E2-47F3-B9DF-ED1DFB74C1A6}" destId="{F33BCB0F-11CA-4470-BE9E-48253103EF18}" srcOrd="1" destOrd="0" parTransId="{F035C367-2D0F-42C3-ADED-C7A050E08754}" sibTransId="{4275D7DA-1A9C-4CB9-B222-E9940B7DA73B}"/>
    <dgm:cxn modelId="{1036DD90-0610-5941-B7DB-67F75B9EBC80}" type="presOf" srcId="{665FE056-3AFC-4285-9AC0-4D6B112026EC}" destId="{393571AD-A329-5E4A-94B5-4203452FFEAD}" srcOrd="0" destOrd="1" presId="urn:microsoft.com/office/officeart/2016/7/layout/VerticalSolidActionList"/>
    <dgm:cxn modelId="{4959CD9A-12D3-6742-B9CE-97E5A409C94E}" type="presOf" srcId="{37D20CC0-DE96-4DA5-8F15-1FB5A1C2C663}" destId="{C7AAB65B-7632-B241-AD47-504B8BDAC5A5}" srcOrd="0" destOrd="0" presId="urn:microsoft.com/office/officeart/2016/7/layout/VerticalSolidActionList"/>
    <dgm:cxn modelId="{4139BA9E-7A73-E147-982C-F2D102996F0C}" type="presOf" srcId="{717D77EF-DFB9-4EB7-9C2D-2277BDAEA116}" destId="{7B00B974-61CE-A242-BBE1-A932BFA3D2AB}" srcOrd="0" destOrd="0" presId="urn:microsoft.com/office/officeart/2016/7/layout/VerticalSolidActionList"/>
    <dgm:cxn modelId="{52F660A4-1B55-214F-9467-10044D7A97FF}" type="presOf" srcId="{3CFD4991-EFAD-459B-827D-C0C906D90974}" destId="{35A434F7-9B2A-074F-BC6B-0970C34FF3F5}" srcOrd="0" destOrd="0" presId="urn:microsoft.com/office/officeart/2016/7/layout/VerticalSolidActionList"/>
    <dgm:cxn modelId="{11B6C0DB-D5E6-CF4A-B1D4-501F00210367}" type="presOf" srcId="{F33BCB0F-11CA-4470-BE9E-48253103EF18}" destId="{A332888F-EDF4-F941-A1F2-4C8A4571499E}" srcOrd="0" destOrd="0" presId="urn:microsoft.com/office/officeart/2016/7/layout/VerticalSolidActionList"/>
    <dgm:cxn modelId="{FE0241DF-FF61-4523-9754-D5E67D7EB399}" srcId="{3CFD4991-EFAD-459B-827D-C0C906D90974}" destId="{665FE056-3AFC-4285-9AC0-4D6B112026EC}" srcOrd="1" destOrd="0" parTransId="{067DCFBA-765E-4868-B6E6-059527365E15}" sibTransId="{C2DCEA78-86FE-49AB-9CAC-B9E8C0CEB2FA}"/>
    <dgm:cxn modelId="{589BE9E0-B62E-4FA1-98D3-CCC04062EB08}" srcId="{A80FF834-64E2-47F3-B9DF-ED1DFB74C1A6}" destId="{37D20CC0-DE96-4DA5-8F15-1FB5A1C2C663}" srcOrd="0" destOrd="0" parTransId="{6E5DC1EA-BE7E-46F3-9B75-D82B3FABA3B1}" sibTransId="{3550BD7C-C7E0-4EA5-AF9B-B6498AB6975C}"/>
    <dgm:cxn modelId="{92E695E5-A430-428E-B6F5-1FF82EF89465}" srcId="{37D20CC0-DE96-4DA5-8F15-1FB5A1C2C663}" destId="{6089D15B-2421-4F46-AD79-4BAEB266AAE7}" srcOrd="0" destOrd="0" parTransId="{BA44B9EF-26F5-4A4A-9EC8-AF8A25261149}" sibTransId="{1DABE85B-133A-415C-BB6A-D4976EB50B0F}"/>
    <dgm:cxn modelId="{4EFE7AE6-0EB5-464C-923E-E2B044F89374}" srcId="{A80FF834-64E2-47F3-B9DF-ED1DFB74C1A6}" destId="{3CFD4991-EFAD-459B-827D-C0C906D90974}" srcOrd="2" destOrd="0" parTransId="{A1B34142-8297-4822-A9A0-F3B13043441A}" sibTransId="{5F7D1E88-C559-439A-A74C-108A14709E14}"/>
    <dgm:cxn modelId="{FC5814F9-FC65-A342-97FE-F07D25D45E49}" type="presOf" srcId="{8A949E14-3EF8-446B-8415-344D514969F0}" destId="{7B00B974-61CE-A242-BBE1-A932BFA3D2AB}" srcOrd="0" destOrd="1" presId="urn:microsoft.com/office/officeart/2016/7/layout/VerticalSolidActionList"/>
    <dgm:cxn modelId="{DCD659FD-BCE8-4FCF-A589-77370882BABB}" srcId="{F33BCB0F-11CA-4470-BE9E-48253103EF18}" destId="{8A949E14-3EF8-446B-8415-344D514969F0}" srcOrd="1" destOrd="0" parTransId="{1CE1AAB4-5014-47E2-8BCB-2CEB214CF4D4}" sibTransId="{EE82F88D-2B1C-4D39-B40B-D24D45631E53}"/>
    <dgm:cxn modelId="{E6C8AE57-9D13-AA4C-884D-AF0798CAEB38}" type="presParOf" srcId="{B63A9304-5BEA-8644-B441-7D7E43D12A81}" destId="{898D9D3D-209C-904D-BA73-8F7C6F2DC52A}" srcOrd="0" destOrd="0" presId="urn:microsoft.com/office/officeart/2016/7/layout/VerticalSolidActionList"/>
    <dgm:cxn modelId="{BC68DD82-69B7-D045-BE27-8963A4A03446}" type="presParOf" srcId="{898D9D3D-209C-904D-BA73-8F7C6F2DC52A}" destId="{C7AAB65B-7632-B241-AD47-504B8BDAC5A5}" srcOrd="0" destOrd="0" presId="urn:microsoft.com/office/officeart/2016/7/layout/VerticalSolidActionList"/>
    <dgm:cxn modelId="{C6400596-5502-DE4F-968F-00C36EF49727}" type="presParOf" srcId="{898D9D3D-209C-904D-BA73-8F7C6F2DC52A}" destId="{19F2EA68-E5E4-F143-B28B-773FFABC8C92}" srcOrd="1" destOrd="0" presId="urn:microsoft.com/office/officeart/2016/7/layout/VerticalSolidActionList"/>
    <dgm:cxn modelId="{A22CD5BC-924C-D54A-A5FE-057404DB8CE5}" type="presParOf" srcId="{B63A9304-5BEA-8644-B441-7D7E43D12A81}" destId="{6674BA15-C068-0045-B12C-7ED5B66F0F15}" srcOrd="1" destOrd="0" presId="urn:microsoft.com/office/officeart/2016/7/layout/VerticalSolidActionList"/>
    <dgm:cxn modelId="{E4D43EBA-DB5D-F344-A0D5-7D0ACFB1C62C}" type="presParOf" srcId="{B63A9304-5BEA-8644-B441-7D7E43D12A81}" destId="{A34C95E8-DCD7-734E-927F-88DC2ACB1157}" srcOrd="2" destOrd="0" presId="urn:microsoft.com/office/officeart/2016/7/layout/VerticalSolidActionList"/>
    <dgm:cxn modelId="{41135CBA-FFDE-E241-BFF7-A15FCD17D085}" type="presParOf" srcId="{A34C95E8-DCD7-734E-927F-88DC2ACB1157}" destId="{A332888F-EDF4-F941-A1F2-4C8A4571499E}" srcOrd="0" destOrd="0" presId="urn:microsoft.com/office/officeart/2016/7/layout/VerticalSolidActionList"/>
    <dgm:cxn modelId="{5B6B36C2-7698-634E-A635-1783C38D44B7}" type="presParOf" srcId="{A34C95E8-DCD7-734E-927F-88DC2ACB1157}" destId="{7B00B974-61CE-A242-BBE1-A932BFA3D2AB}" srcOrd="1" destOrd="0" presId="urn:microsoft.com/office/officeart/2016/7/layout/VerticalSolidActionList"/>
    <dgm:cxn modelId="{B1F6D159-AC2D-ED44-9B65-57A2B954D16E}" type="presParOf" srcId="{B63A9304-5BEA-8644-B441-7D7E43D12A81}" destId="{78F36A94-86B5-224E-BD02-F6BEB82DFD19}" srcOrd="3" destOrd="0" presId="urn:microsoft.com/office/officeart/2016/7/layout/VerticalSolidActionList"/>
    <dgm:cxn modelId="{0BFCB213-CE07-2148-A506-81F59A9C18FD}" type="presParOf" srcId="{B63A9304-5BEA-8644-B441-7D7E43D12A81}" destId="{5836D44D-9FA3-F844-B498-23B156CC60FA}" srcOrd="4" destOrd="0" presId="urn:microsoft.com/office/officeart/2016/7/layout/VerticalSolidActionList"/>
    <dgm:cxn modelId="{EFE159E1-4BDF-594A-BC76-1E3BD0BCBC75}" type="presParOf" srcId="{5836D44D-9FA3-F844-B498-23B156CC60FA}" destId="{35A434F7-9B2A-074F-BC6B-0970C34FF3F5}" srcOrd="0" destOrd="0" presId="urn:microsoft.com/office/officeart/2016/7/layout/VerticalSolidActionList"/>
    <dgm:cxn modelId="{767C1D09-D3BD-034E-8552-C5B5F61B0623}" type="presParOf" srcId="{5836D44D-9FA3-F844-B498-23B156CC60FA}" destId="{393571AD-A329-5E4A-94B5-4203452FFEAD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D3C575FB-F24C-4693-9178-B2E2E09169F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557D3B-F2A3-43B4-AF98-CADF8AB28C4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Parental Privacy</a:t>
          </a:r>
        </a:p>
      </dgm:t>
    </dgm:pt>
    <dgm:pt modelId="{93B1E637-6241-43B3-A4DA-652776CFE416}" type="parTrans" cxnId="{B234B517-C02C-4577-AAB6-59C9371E0A6E}">
      <dgm:prSet/>
      <dgm:spPr/>
      <dgm:t>
        <a:bodyPr/>
        <a:lstStyle/>
        <a:p>
          <a:endParaRPr lang="en-US"/>
        </a:p>
      </dgm:t>
    </dgm:pt>
    <dgm:pt modelId="{6D2D1385-559A-43BE-9000-39DA66E47CE2}" type="sibTrans" cxnId="{B234B517-C02C-4577-AAB6-59C9371E0A6E}">
      <dgm:prSet/>
      <dgm:spPr/>
      <dgm:t>
        <a:bodyPr/>
        <a:lstStyle/>
        <a:p>
          <a:endParaRPr lang="en-US"/>
        </a:p>
      </dgm:t>
    </dgm:pt>
    <dgm:pt modelId="{AC9F5039-5C47-4ABC-B730-1C924BF9B4E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Separate informed consent?</a:t>
          </a:r>
        </a:p>
      </dgm:t>
    </dgm:pt>
    <dgm:pt modelId="{BCB14E34-4F8A-4343-9188-80D90293154B}" type="parTrans" cxnId="{C2F39571-231D-461C-8AD9-FEE8813397AD}">
      <dgm:prSet/>
      <dgm:spPr/>
      <dgm:t>
        <a:bodyPr/>
        <a:lstStyle/>
        <a:p>
          <a:endParaRPr lang="en-US"/>
        </a:p>
      </dgm:t>
    </dgm:pt>
    <dgm:pt modelId="{C3EC9126-79B8-4B99-8BEE-9CE4BF5BA71A}" type="sibTrans" cxnId="{C2F39571-231D-461C-8AD9-FEE8813397AD}">
      <dgm:prSet/>
      <dgm:spPr/>
      <dgm:t>
        <a:bodyPr/>
        <a:lstStyle/>
        <a:p>
          <a:endParaRPr lang="en-US"/>
        </a:p>
      </dgm:t>
    </dgm:pt>
    <dgm:pt modelId="{C1E3A0DF-2607-472C-9301-065CBABC7B6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Separate, linked file?</a:t>
          </a:r>
        </a:p>
      </dgm:t>
    </dgm:pt>
    <dgm:pt modelId="{4243BD53-C5DC-4919-99BE-A3D9752E59FC}" type="parTrans" cxnId="{51CB5621-AC87-4E4C-8399-326E7E2DCD3F}">
      <dgm:prSet/>
      <dgm:spPr/>
      <dgm:t>
        <a:bodyPr/>
        <a:lstStyle/>
        <a:p>
          <a:endParaRPr lang="en-US"/>
        </a:p>
      </dgm:t>
    </dgm:pt>
    <dgm:pt modelId="{77C5F261-B83C-434B-9343-4775CD22BDF7}" type="sibTrans" cxnId="{51CB5621-AC87-4E4C-8399-326E7E2DCD3F}">
      <dgm:prSet/>
      <dgm:spPr/>
      <dgm:t>
        <a:bodyPr/>
        <a:lstStyle/>
        <a:p>
          <a:endParaRPr lang="en-US"/>
        </a:p>
      </dgm:t>
    </dgm:pt>
    <dgm:pt modelId="{F97AC107-989E-448B-845A-E84D2B9FE8B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Aggregate score vs. categorical score vs. item score?</a:t>
          </a:r>
        </a:p>
      </dgm:t>
    </dgm:pt>
    <dgm:pt modelId="{C899E247-D5A3-42C2-BD06-6D891E1EA85F}" type="parTrans" cxnId="{E9FFBFFF-C327-48C6-92F9-C2E200095499}">
      <dgm:prSet/>
      <dgm:spPr/>
      <dgm:t>
        <a:bodyPr/>
        <a:lstStyle/>
        <a:p>
          <a:endParaRPr lang="en-US"/>
        </a:p>
      </dgm:t>
    </dgm:pt>
    <dgm:pt modelId="{2682E360-7AFD-4CFD-A9E4-890366C429C6}" type="sibTrans" cxnId="{E9FFBFFF-C327-48C6-92F9-C2E200095499}">
      <dgm:prSet/>
      <dgm:spPr/>
      <dgm:t>
        <a:bodyPr/>
        <a:lstStyle/>
        <a:p>
          <a:endParaRPr lang="en-US"/>
        </a:p>
      </dgm:t>
    </dgm:pt>
    <dgm:pt modelId="{57A0EE45-E956-7A43-9C52-25E6F985E48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Who has access?</a:t>
          </a:r>
        </a:p>
      </dgm:t>
    </dgm:pt>
    <dgm:pt modelId="{18EB5C3E-83FB-B54B-B27B-82780E413BC9}" type="parTrans" cxnId="{5E44B8FE-75FC-4D45-A935-8FEFC7809C9C}">
      <dgm:prSet/>
      <dgm:spPr/>
      <dgm:t>
        <a:bodyPr/>
        <a:lstStyle/>
        <a:p>
          <a:endParaRPr lang="en-US"/>
        </a:p>
      </dgm:t>
    </dgm:pt>
    <dgm:pt modelId="{5D15CCA3-1A1A-F540-9395-319951D1EC66}" type="sibTrans" cxnId="{5E44B8FE-75FC-4D45-A935-8FEFC7809C9C}">
      <dgm:prSet/>
      <dgm:spPr/>
      <dgm:t>
        <a:bodyPr/>
        <a:lstStyle/>
        <a:p>
          <a:endParaRPr lang="en-US"/>
        </a:p>
      </dgm:t>
    </dgm:pt>
    <dgm:pt modelId="{9DB74B23-09B6-194E-A8AF-072066FA27C5}" type="pres">
      <dgm:prSet presAssocID="{D3C575FB-F24C-4693-9178-B2E2E09169F4}" presName="linear" presStyleCnt="0">
        <dgm:presLayoutVars>
          <dgm:animLvl val="lvl"/>
          <dgm:resizeHandles val="exact"/>
        </dgm:presLayoutVars>
      </dgm:prSet>
      <dgm:spPr/>
    </dgm:pt>
    <dgm:pt modelId="{57F17CD3-279D-A241-9A79-65C1822FF7A4}" type="pres">
      <dgm:prSet presAssocID="{E0557D3B-F2A3-43B4-AF98-CADF8AB28C4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12BA3B3-8208-9E4C-A1EE-C39DADE461E8}" type="pres">
      <dgm:prSet presAssocID="{E0557D3B-F2A3-43B4-AF98-CADF8AB28C4B}" presName="childText" presStyleLbl="revTx" presStyleIdx="0" presStyleCnt="1">
        <dgm:presLayoutVars>
          <dgm:bulletEnabled val="1"/>
        </dgm:presLayoutVars>
      </dgm:prSet>
      <dgm:spPr/>
    </dgm:pt>
    <dgm:pt modelId="{82260369-6E85-224A-824C-6642484196F8}" type="pres">
      <dgm:prSet presAssocID="{AC9F5039-5C47-4ABC-B730-1C924BF9B4E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391F958-A2D7-A148-973E-951BB2ED4341}" type="pres">
      <dgm:prSet presAssocID="{C3EC9126-79B8-4B99-8BEE-9CE4BF5BA71A}" presName="spacer" presStyleCnt="0"/>
      <dgm:spPr/>
    </dgm:pt>
    <dgm:pt modelId="{E75D5F27-3414-1E4F-AF38-2B390CC276F1}" type="pres">
      <dgm:prSet presAssocID="{C1E3A0DF-2607-472C-9301-065CBABC7B6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2B8F4D1-0C91-BC41-AC5E-D5C4E671B2BE}" type="pres">
      <dgm:prSet presAssocID="{77C5F261-B83C-434B-9343-4775CD22BDF7}" presName="spacer" presStyleCnt="0"/>
      <dgm:spPr/>
    </dgm:pt>
    <dgm:pt modelId="{146AE889-AB2C-9E4E-8B34-6A6ACD8A5C80}" type="pres">
      <dgm:prSet presAssocID="{F97AC107-989E-448B-845A-E84D2B9FE8B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F647709-A59D-D944-82B1-67665BBB0FAE}" type="presOf" srcId="{E0557D3B-F2A3-43B4-AF98-CADF8AB28C4B}" destId="{57F17CD3-279D-A241-9A79-65C1822FF7A4}" srcOrd="0" destOrd="0" presId="urn:microsoft.com/office/officeart/2005/8/layout/vList2"/>
    <dgm:cxn modelId="{52FE0214-C8C2-9A4C-BC60-DDD937E785A1}" type="presOf" srcId="{C1E3A0DF-2607-472C-9301-065CBABC7B67}" destId="{E75D5F27-3414-1E4F-AF38-2B390CC276F1}" srcOrd="0" destOrd="0" presId="urn:microsoft.com/office/officeart/2005/8/layout/vList2"/>
    <dgm:cxn modelId="{B234B517-C02C-4577-AAB6-59C9371E0A6E}" srcId="{D3C575FB-F24C-4693-9178-B2E2E09169F4}" destId="{E0557D3B-F2A3-43B4-AF98-CADF8AB28C4B}" srcOrd="0" destOrd="0" parTransId="{93B1E637-6241-43B3-A4DA-652776CFE416}" sibTransId="{6D2D1385-559A-43BE-9000-39DA66E47CE2}"/>
    <dgm:cxn modelId="{51CB5621-AC87-4E4C-8399-326E7E2DCD3F}" srcId="{D3C575FB-F24C-4693-9178-B2E2E09169F4}" destId="{C1E3A0DF-2607-472C-9301-065CBABC7B67}" srcOrd="2" destOrd="0" parTransId="{4243BD53-C5DC-4919-99BE-A3D9752E59FC}" sibTransId="{77C5F261-B83C-434B-9343-4775CD22BDF7}"/>
    <dgm:cxn modelId="{68D21A3E-A1F7-FA44-AE43-5168E563445E}" type="presOf" srcId="{F97AC107-989E-448B-845A-E84D2B9FE8B9}" destId="{146AE889-AB2C-9E4E-8B34-6A6ACD8A5C80}" srcOrd="0" destOrd="0" presId="urn:microsoft.com/office/officeart/2005/8/layout/vList2"/>
    <dgm:cxn modelId="{C2F39571-231D-461C-8AD9-FEE8813397AD}" srcId="{D3C575FB-F24C-4693-9178-B2E2E09169F4}" destId="{AC9F5039-5C47-4ABC-B730-1C924BF9B4EC}" srcOrd="1" destOrd="0" parTransId="{BCB14E34-4F8A-4343-9188-80D90293154B}" sibTransId="{C3EC9126-79B8-4B99-8BEE-9CE4BF5BA71A}"/>
    <dgm:cxn modelId="{3ED4269A-FC82-AC41-AE06-77A1A839F480}" type="presOf" srcId="{57A0EE45-E956-7A43-9C52-25E6F985E484}" destId="{E12BA3B3-8208-9E4C-A1EE-C39DADE461E8}" srcOrd="0" destOrd="0" presId="urn:microsoft.com/office/officeart/2005/8/layout/vList2"/>
    <dgm:cxn modelId="{1A707ECE-034E-F444-9E98-CFC47377CA88}" type="presOf" srcId="{D3C575FB-F24C-4693-9178-B2E2E09169F4}" destId="{9DB74B23-09B6-194E-A8AF-072066FA27C5}" srcOrd="0" destOrd="0" presId="urn:microsoft.com/office/officeart/2005/8/layout/vList2"/>
    <dgm:cxn modelId="{7233DEE1-7B14-EB47-B7CE-464ECA26CC96}" type="presOf" srcId="{AC9F5039-5C47-4ABC-B730-1C924BF9B4EC}" destId="{82260369-6E85-224A-824C-6642484196F8}" srcOrd="0" destOrd="0" presId="urn:microsoft.com/office/officeart/2005/8/layout/vList2"/>
    <dgm:cxn modelId="{5E44B8FE-75FC-4D45-A935-8FEFC7809C9C}" srcId="{E0557D3B-F2A3-43B4-AF98-CADF8AB28C4B}" destId="{57A0EE45-E956-7A43-9C52-25E6F985E484}" srcOrd="0" destOrd="0" parTransId="{18EB5C3E-83FB-B54B-B27B-82780E413BC9}" sibTransId="{5D15CCA3-1A1A-F540-9395-319951D1EC66}"/>
    <dgm:cxn modelId="{E9FFBFFF-C327-48C6-92F9-C2E200095499}" srcId="{D3C575FB-F24C-4693-9178-B2E2E09169F4}" destId="{F97AC107-989E-448B-845A-E84D2B9FE8B9}" srcOrd="3" destOrd="0" parTransId="{C899E247-D5A3-42C2-BD06-6D891E1EA85F}" sibTransId="{2682E360-7AFD-4CFD-A9E4-890366C429C6}"/>
    <dgm:cxn modelId="{69257199-9240-E54A-984A-78967F833181}" type="presParOf" srcId="{9DB74B23-09B6-194E-A8AF-072066FA27C5}" destId="{57F17CD3-279D-A241-9A79-65C1822FF7A4}" srcOrd="0" destOrd="0" presId="urn:microsoft.com/office/officeart/2005/8/layout/vList2"/>
    <dgm:cxn modelId="{1E9A9DAE-F5DA-A249-A8F4-1F909A1B800A}" type="presParOf" srcId="{9DB74B23-09B6-194E-A8AF-072066FA27C5}" destId="{E12BA3B3-8208-9E4C-A1EE-C39DADE461E8}" srcOrd="1" destOrd="0" presId="urn:microsoft.com/office/officeart/2005/8/layout/vList2"/>
    <dgm:cxn modelId="{11759132-777A-AE41-8BCB-15C651890311}" type="presParOf" srcId="{9DB74B23-09B6-194E-A8AF-072066FA27C5}" destId="{82260369-6E85-224A-824C-6642484196F8}" srcOrd="2" destOrd="0" presId="urn:microsoft.com/office/officeart/2005/8/layout/vList2"/>
    <dgm:cxn modelId="{46B6F74E-D6B8-C54C-96CE-6C20A1B420B9}" type="presParOf" srcId="{9DB74B23-09B6-194E-A8AF-072066FA27C5}" destId="{E391F958-A2D7-A148-973E-951BB2ED4341}" srcOrd="3" destOrd="0" presId="urn:microsoft.com/office/officeart/2005/8/layout/vList2"/>
    <dgm:cxn modelId="{DB5B3FC7-DCC1-DC47-895F-C4D09B890037}" type="presParOf" srcId="{9DB74B23-09B6-194E-A8AF-072066FA27C5}" destId="{E75D5F27-3414-1E4F-AF38-2B390CC276F1}" srcOrd="4" destOrd="0" presId="urn:microsoft.com/office/officeart/2005/8/layout/vList2"/>
    <dgm:cxn modelId="{60091D1F-8C75-F944-B29E-0C73EAD2B09D}" type="presParOf" srcId="{9DB74B23-09B6-194E-A8AF-072066FA27C5}" destId="{02B8F4D1-0C91-BC41-AC5E-D5C4E671B2BE}" srcOrd="5" destOrd="0" presId="urn:microsoft.com/office/officeart/2005/8/layout/vList2"/>
    <dgm:cxn modelId="{62EA2A0C-46BD-9144-ADB4-EA1D5544CED5}" type="presParOf" srcId="{9DB74B23-09B6-194E-A8AF-072066FA27C5}" destId="{146AE889-AB2C-9E4E-8B34-6A6ACD8A5C8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88D6DE-C2E0-4A58-AF60-4FDF7656DB1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F407EE-D9C8-4B63-B883-069D3B68407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Abuse</a:t>
          </a:r>
        </a:p>
      </dgm:t>
    </dgm:pt>
    <dgm:pt modelId="{75B64697-C5C8-46AB-BFB2-F940ADD8BE4E}" type="parTrans" cxnId="{DA2E15D0-D6B8-4516-88EA-15A9893EBE63}">
      <dgm:prSet/>
      <dgm:spPr/>
      <dgm:t>
        <a:bodyPr/>
        <a:lstStyle/>
        <a:p>
          <a:endParaRPr lang="en-US"/>
        </a:p>
      </dgm:t>
    </dgm:pt>
    <dgm:pt modelId="{2249BEA4-0ABE-4D20-8179-95F44A21ED66}" type="sibTrans" cxnId="{DA2E15D0-D6B8-4516-88EA-15A9893EBE63}">
      <dgm:prSet/>
      <dgm:spPr/>
      <dgm:t>
        <a:bodyPr/>
        <a:lstStyle/>
        <a:p>
          <a:endParaRPr lang="en-US"/>
        </a:p>
      </dgm:t>
    </dgm:pt>
    <dgm:pt modelId="{4954BCDB-BEDF-4DCE-8D47-17C26535F5F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Emotional Abuse</a:t>
          </a:r>
        </a:p>
      </dgm:t>
    </dgm:pt>
    <dgm:pt modelId="{1A198CD3-15BD-4FA5-8B17-E199A40952F4}" type="parTrans" cxnId="{5C830B8E-B250-419F-8821-C8485219EE06}">
      <dgm:prSet/>
      <dgm:spPr/>
      <dgm:t>
        <a:bodyPr/>
        <a:lstStyle/>
        <a:p>
          <a:endParaRPr lang="en-US"/>
        </a:p>
      </dgm:t>
    </dgm:pt>
    <dgm:pt modelId="{AC96B9BB-522B-412A-84B5-C3181B193008}" type="sibTrans" cxnId="{5C830B8E-B250-419F-8821-C8485219EE06}">
      <dgm:prSet/>
      <dgm:spPr/>
      <dgm:t>
        <a:bodyPr/>
        <a:lstStyle/>
        <a:p>
          <a:endParaRPr lang="en-US"/>
        </a:p>
      </dgm:t>
    </dgm:pt>
    <dgm:pt modelId="{7903DD3B-E89C-429D-A147-89B0A9AF1FF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Physical Abuse</a:t>
          </a:r>
        </a:p>
      </dgm:t>
    </dgm:pt>
    <dgm:pt modelId="{DF8A2F39-2D11-47A5-A455-3A3581027A10}" type="parTrans" cxnId="{B2618653-D093-4D50-B7B7-E3AC38F2F62B}">
      <dgm:prSet/>
      <dgm:spPr/>
      <dgm:t>
        <a:bodyPr/>
        <a:lstStyle/>
        <a:p>
          <a:endParaRPr lang="en-US"/>
        </a:p>
      </dgm:t>
    </dgm:pt>
    <dgm:pt modelId="{73BA8442-E5D0-452A-AACD-A4BB69CD24D7}" type="sibTrans" cxnId="{B2618653-D093-4D50-B7B7-E3AC38F2F62B}">
      <dgm:prSet/>
      <dgm:spPr/>
      <dgm:t>
        <a:bodyPr/>
        <a:lstStyle/>
        <a:p>
          <a:endParaRPr lang="en-US"/>
        </a:p>
      </dgm:t>
    </dgm:pt>
    <dgm:pt modelId="{1CBB8415-B281-48CD-9AE7-46B2A3FCBFC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Sexual Abuse</a:t>
          </a:r>
        </a:p>
      </dgm:t>
    </dgm:pt>
    <dgm:pt modelId="{CE661986-DDF4-47F1-A93B-3046ABFD443E}" type="parTrans" cxnId="{88C03CC2-76BB-425E-BC11-D3B91EFBE45D}">
      <dgm:prSet/>
      <dgm:spPr/>
      <dgm:t>
        <a:bodyPr/>
        <a:lstStyle/>
        <a:p>
          <a:endParaRPr lang="en-US"/>
        </a:p>
      </dgm:t>
    </dgm:pt>
    <dgm:pt modelId="{6AC23356-BA29-46D8-98ED-8BB7D9F63A11}" type="sibTrans" cxnId="{88C03CC2-76BB-425E-BC11-D3B91EFBE45D}">
      <dgm:prSet/>
      <dgm:spPr/>
      <dgm:t>
        <a:bodyPr/>
        <a:lstStyle/>
        <a:p>
          <a:endParaRPr lang="en-US"/>
        </a:p>
      </dgm:t>
    </dgm:pt>
    <dgm:pt modelId="{B8C3AFD4-DAF9-45B3-A8AF-95F40063DDA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Neglect</a:t>
          </a:r>
        </a:p>
      </dgm:t>
    </dgm:pt>
    <dgm:pt modelId="{A5CE9B5A-2496-4D9F-9C8F-E87F648F0DE0}" type="parTrans" cxnId="{E2B708C1-5D5C-444E-8ED6-8177B4903A89}">
      <dgm:prSet/>
      <dgm:spPr/>
      <dgm:t>
        <a:bodyPr/>
        <a:lstStyle/>
        <a:p>
          <a:endParaRPr lang="en-US"/>
        </a:p>
      </dgm:t>
    </dgm:pt>
    <dgm:pt modelId="{7F375199-982C-429E-945D-9F4EFA3BF0D4}" type="sibTrans" cxnId="{E2B708C1-5D5C-444E-8ED6-8177B4903A89}">
      <dgm:prSet/>
      <dgm:spPr/>
      <dgm:t>
        <a:bodyPr/>
        <a:lstStyle/>
        <a:p>
          <a:endParaRPr lang="en-US"/>
        </a:p>
      </dgm:t>
    </dgm:pt>
    <dgm:pt modelId="{2B63FBE5-829A-43A3-B31C-BDBC1F64332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Emotional Neglect</a:t>
          </a:r>
        </a:p>
      </dgm:t>
    </dgm:pt>
    <dgm:pt modelId="{43A44EAF-0F61-409B-8B33-11B5B3C3681F}" type="parTrans" cxnId="{641E0B1F-68CC-47C8-8C9B-291EC7E23E67}">
      <dgm:prSet/>
      <dgm:spPr/>
      <dgm:t>
        <a:bodyPr/>
        <a:lstStyle/>
        <a:p>
          <a:endParaRPr lang="en-US"/>
        </a:p>
      </dgm:t>
    </dgm:pt>
    <dgm:pt modelId="{F7BB615F-F429-4EB1-828B-732907C8896C}" type="sibTrans" cxnId="{641E0B1F-68CC-47C8-8C9B-291EC7E23E67}">
      <dgm:prSet/>
      <dgm:spPr/>
      <dgm:t>
        <a:bodyPr/>
        <a:lstStyle/>
        <a:p>
          <a:endParaRPr lang="en-US"/>
        </a:p>
      </dgm:t>
    </dgm:pt>
    <dgm:pt modelId="{9772C0E6-D1E6-4520-838D-28FE672383D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Physical Neglect</a:t>
          </a:r>
        </a:p>
      </dgm:t>
    </dgm:pt>
    <dgm:pt modelId="{4EB8BD0E-28AE-44FE-BD5E-6E578BEAE047}" type="parTrans" cxnId="{76F3646F-B04F-46D3-8396-DFCE576AF982}">
      <dgm:prSet/>
      <dgm:spPr/>
      <dgm:t>
        <a:bodyPr/>
        <a:lstStyle/>
        <a:p>
          <a:endParaRPr lang="en-US"/>
        </a:p>
      </dgm:t>
    </dgm:pt>
    <dgm:pt modelId="{1B7CF220-F9FC-4981-AC63-C9A5A7133DC7}" type="sibTrans" cxnId="{76F3646F-B04F-46D3-8396-DFCE576AF982}">
      <dgm:prSet/>
      <dgm:spPr/>
      <dgm:t>
        <a:bodyPr/>
        <a:lstStyle/>
        <a:p>
          <a:endParaRPr lang="en-US"/>
        </a:p>
      </dgm:t>
    </dgm:pt>
    <dgm:pt modelId="{7EF1C91A-A327-484B-A937-8583B418700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Household Dysfunction</a:t>
          </a:r>
        </a:p>
      </dgm:t>
    </dgm:pt>
    <dgm:pt modelId="{36253A43-761F-4D5E-BFEC-D806EE595BB3}" type="parTrans" cxnId="{16BC9F7C-618D-40BE-9B9B-008AA460C953}">
      <dgm:prSet/>
      <dgm:spPr/>
      <dgm:t>
        <a:bodyPr/>
        <a:lstStyle/>
        <a:p>
          <a:endParaRPr lang="en-US"/>
        </a:p>
      </dgm:t>
    </dgm:pt>
    <dgm:pt modelId="{0B506DED-F44F-4C23-B58F-42E846F1A91E}" type="sibTrans" cxnId="{16BC9F7C-618D-40BE-9B9B-008AA460C953}">
      <dgm:prSet/>
      <dgm:spPr/>
      <dgm:t>
        <a:bodyPr/>
        <a:lstStyle/>
        <a:p>
          <a:endParaRPr lang="en-US"/>
        </a:p>
      </dgm:t>
    </dgm:pt>
    <dgm:pt modelId="{E8223981-5335-4145-AFC9-2481FD8876E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Loss of a Parent</a:t>
          </a:r>
        </a:p>
      </dgm:t>
    </dgm:pt>
    <dgm:pt modelId="{28D09431-D1CB-4A7B-8014-6527852C06A2}" type="parTrans" cxnId="{DCD9D72F-8225-4CBA-B75C-4E1BDCE20B11}">
      <dgm:prSet/>
      <dgm:spPr/>
      <dgm:t>
        <a:bodyPr/>
        <a:lstStyle/>
        <a:p>
          <a:endParaRPr lang="en-US"/>
        </a:p>
      </dgm:t>
    </dgm:pt>
    <dgm:pt modelId="{5477B792-FF39-4C24-8FC8-E1E8998FD11A}" type="sibTrans" cxnId="{DCD9D72F-8225-4CBA-B75C-4E1BDCE20B11}">
      <dgm:prSet/>
      <dgm:spPr/>
      <dgm:t>
        <a:bodyPr/>
        <a:lstStyle/>
        <a:p>
          <a:endParaRPr lang="en-US"/>
        </a:p>
      </dgm:t>
    </dgm:pt>
    <dgm:pt modelId="{892B6D05-818C-4D83-A8F3-F1C48A4D1D2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Household Substance Abuse</a:t>
          </a:r>
        </a:p>
      </dgm:t>
    </dgm:pt>
    <dgm:pt modelId="{349308A2-B198-49CC-941B-2669EF47C1D6}" type="parTrans" cxnId="{F037F32C-64E2-476A-A032-06C1D2295263}">
      <dgm:prSet/>
      <dgm:spPr/>
      <dgm:t>
        <a:bodyPr/>
        <a:lstStyle/>
        <a:p>
          <a:endParaRPr lang="en-US"/>
        </a:p>
      </dgm:t>
    </dgm:pt>
    <dgm:pt modelId="{8E82F00C-51B0-40CC-966B-98EF27DE1E56}" type="sibTrans" cxnId="{F037F32C-64E2-476A-A032-06C1D2295263}">
      <dgm:prSet/>
      <dgm:spPr/>
      <dgm:t>
        <a:bodyPr/>
        <a:lstStyle/>
        <a:p>
          <a:endParaRPr lang="en-US"/>
        </a:p>
      </dgm:t>
    </dgm:pt>
    <dgm:pt modelId="{205DD7CE-8B43-4662-BFB1-4BB8B017767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Household Mental Illness</a:t>
          </a:r>
        </a:p>
      </dgm:t>
    </dgm:pt>
    <dgm:pt modelId="{96AF6EE3-0D53-4C24-AECE-1AF303BA08E3}" type="parTrans" cxnId="{C942DC3F-33B2-4AF1-BC82-ACD7D4FF5BD2}">
      <dgm:prSet/>
      <dgm:spPr/>
      <dgm:t>
        <a:bodyPr/>
        <a:lstStyle/>
        <a:p>
          <a:endParaRPr lang="en-US"/>
        </a:p>
      </dgm:t>
    </dgm:pt>
    <dgm:pt modelId="{850F63EE-6CA5-4228-8866-CA575B31B169}" type="sibTrans" cxnId="{C942DC3F-33B2-4AF1-BC82-ACD7D4FF5BD2}">
      <dgm:prSet/>
      <dgm:spPr/>
      <dgm:t>
        <a:bodyPr/>
        <a:lstStyle/>
        <a:p>
          <a:endParaRPr lang="en-US"/>
        </a:p>
      </dgm:t>
    </dgm:pt>
    <dgm:pt modelId="{8CC22304-C8B3-4357-8EE0-3F78732A6AC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Household Incarceration</a:t>
          </a:r>
        </a:p>
      </dgm:t>
    </dgm:pt>
    <dgm:pt modelId="{D606C7F2-284A-4EDD-8C52-85D4BD8EDBBE}" type="parTrans" cxnId="{2796F094-B4A6-489C-9A29-ED20F4280C99}">
      <dgm:prSet/>
      <dgm:spPr/>
      <dgm:t>
        <a:bodyPr/>
        <a:lstStyle/>
        <a:p>
          <a:endParaRPr lang="en-US"/>
        </a:p>
      </dgm:t>
    </dgm:pt>
    <dgm:pt modelId="{1506FE7A-D6E9-4367-A516-23EE0A326E9F}" type="sibTrans" cxnId="{2796F094-B4A6-489C-9A29-ED20F4280C99}">
      <dgm:prSet/>
      <dgm:spPr/>
      <dgm:t>
        <a:bodyPr/>
        <a:lstStyle/>
        <a:p>
          <a:endParaRPr lang="en-US"/>
        </a:p>
      </dgm:t>
    </dgm:pt>
    <dgm:pt modelId="{099B8D9F-16A2-BC45-9472-A64F23D0636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Witness to Domestic Violence</a:t>
          </a:r>
        </a:p>
      </dgm:t>
    </dgm:pt>
    <dgm:pt modelId="{DDBDC642-C903-0C41-820E-71D21650D73B}" type="parTrans" cxnId="{9371D810-3EB6-7F46-BACE-FA741D900644}">
      <dgm:prSet/>
      <dgm:spPr/>
      <dgm:t>
        <a:bodyPr/>
        <a:lstStyle/>
        <a:p>
          <a:endParaRPr lang="en-US"/>
        </a:p>
      </dgm:t>
    </dgm:pt>
    <dgm:pt modelId="{924C385F-4EFA-6442-8AF7-4A1F98D824E8}" type="sibTrans" cxnId="{9371D810-3EB6-7F46-BACE-FA741D900644}">
      <dgm:prSet/>
      <dgm:spPr/>
      <dgm:t>
        <a:bodyPr/>
        <a:lstStyle/>
        <a:p>
          <a:endParaRPr lang="en-US"/>
        </a:p>
      </dgm:t>
    </dgm:pt>
    <dgm:pt modelId="{652BE16C-3F78-5A4B-BA4F-2644392C3773}" type="pres">
      <dgm:prSet presAssocID="{1488D6DE-C2E0-4A58-AF60-4FDF7656DB1D}" presName="linear" presStyleCnt="0">
        <dgm:presLayoutVars>
          <dgm:animLvl val="lvl"/>
          <dgm:resizeHandles val="exact"/>
        </dgm:presLayoutVars>
      </dgm:prSet>
      <dgm:spPr/>
    </dgm:pt>
    <dgm:pt modelId="{3A871211-C14D-1847-83D6-64942BA5790C}" type="pres">
      <dgm:prSet presAssocID="{E1F407EE-D9C8-4B63-B883-069D3B68407C}" presName="parentText" presStyleLbl="node1" presStyleIdx="0" presStyleCnt="3" custScaleY="100000">
        <dgm:presLayoutVars>
          <dgm:chMax val="0"/>
          <dgm:bulletEnabled val="1"/>
        </dgm:presLayoutVars>
      </dgm:prSet>
      <dgm:spPr/>
    </dgm:pt>
    <dgm:pt modelId="{689F4F63-1336-2046-BBE9-6A09D7EEB476}" type="pres">
      <dgm:prSet presAssocID="{E1F407EE-D9C8-4B63-B883-069D3B68407C}" presName="childText" presStyleLbl="revTx" presStyleIdx="0" presStyleCnt="3">
        <dgm:presLayoutVars>
          <dgm:bulletEnabled val="1"/>
        </dgm:presLayoutVars>
      </dgm:prSet>
      <dgm:spPr/>
    </dgm:pt>
    <dgm:pt modelId="{15B4866A-FF99-C149-A406-EBE68FDD0E30}" type="pres">
      <dgm:prSet presAssocID="{B8C3AFD4-DAF9-45B3-A8AF-95F40063DD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E17E87-0BA9-5645-A084-3B4C990FD4BC}" type="pres">
      <dgm:prSet presAssocID="{B8C3AFD4-DAF9-45B3-A8AF-95F40063DDA0}" presName="childText" presStyleLbl="revTx" presStyleIdx="1" presStyleCnt="3">
        <dgm:presLayoutVars>
          <dgm:bulletEnabled val="1"/>
        </dgm:presLayoutVars>
      </dgm:prSet>
      <dgm:spPr/>
    </dgm:pt>
    <dgm:pt modelId="{C178E031-2004-424D-885B-586FEFF81DB1}" type="pres">
      <dgm:prSet presAssocID="{7EF1C91A-A327-484B-A937-8583B418700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944CF4F-066A-7C47-A357-5300570012F6}" type="pres">
      <dgm:prSet presAssocID="{7EF1C91A-A327-484B-A937-8583B418700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B76010B-8ED5-3D4A-9FF9-0839D005C50A}" type="presOf" srcId="{4954BCDB-BEDF-4DCE-8D47-17C26535F5F5}" destId="{689F4F63-1336-2046-BBE9-6A09D7EEB476}" srcOrd="0" destOrd="0" presId="urn:microsoft.com/office/officeart/2005/8/layout/vList2"/>
    <dgm:cxn modelId="{9371D810-3EB6-7F46-BACE-FA741D900644}" srcId="{7EF1C91A-A327-484B-A937-8583B418700A}" destId="{099B8D9F-16A2-BC45-9472-A64F23D06362}" srcOrd="1" destOrd="0" parTransId="{DDBDC642-C903-0C41-820E-71D21650D73B}" sibTransId="{924C385F-4EFA-6442-8AF7-4A1F98D824E8}"/>
    <dgm:cxn modelId="{641E0B1F-68CC-47C8-8C9B-291EC7E23E67}" srcId="{B8C3AFD4-DAF9-45B3-A8AF-95F40063DDA0}" destId="{2B63FBE5-829A-43A3-B31C-BDBC1F643322}" srcOrd="0" destOrd="0" parTransId="{43A44EAF-0F61-409B-8B33-11B5B3C3681F}" sibTransId="{F7BB615F-F429-4EB1-828B-732907C8896C}"/>
    <dgm:cxn modelId="{C2887023-19B8-9F48-9C11-0FE8A0DD5269}" type="presOf" srcId="{E1F407EE-D9C8-4B63-B883-069D3B68407C}" destId="{3A871211-C14D-1847-83D6-64942BA5790C}" srcOrd="0" destOrd="0" presId="urn:microsoft.com/office/officeart/2005/8/layout/vList2"/>
    <dgm:cxn modelId="{E9C90829-2B38-6F42-8D41-FA7EAA7D355D}" type="presOf" srcId="{8CC22304-C8B3-4357-8EE0-3F78732A6AC1}" destId="{D944CF4F-066A-7C47-A357-5300570012F6}" srcOrd="0" destOrd="4" presId="urn:microsoft.com/office/officeart/2005/8/layout/vList2"/>
    <dgm:cxn modelId="{8E19FD2B-85E8-4F4F-BD71-E0346BB7B51F}" type="presOf" srcId="{1488D6DE-C2E0-4A58-AF60-4FDF7656DB1D}" destId="{652BE16C-3F78-5A4B-BA4F-2644392C3773}" srcOrd="0" destOrd="0" presId="urn:microsoft.com/office/officeart/2005/8/layout/vList2"/>
    <dgm:cxn modelId="{F037F32C-64E2-476A-A032-06C1D2295263}" srcId="{7EF1C91A-A327-484B-A937-8583B418700A}" destId="{892B6D05-818C-4D83-A8F3-F1C48A4D1D22}" srcOrd="2" destOrd="0" parTransId="{349308A2-B198-49CC-941B-2669EF47C1D6}" sibTransId="{8E82F00C-51B0-40CC-966B-98EF27DE1E56}"/>
    <dgm:cxn modelId="{DCD9D72F-8225-4CBA-B75C-4E1BDCE20B11}" srcId="{7EF1C91A-A327-484B-A937-8583B418700A}" destId="{E8223981-5335-4145-AFC9-2481FD8876E3}" srcOrd="0" destOrd="0" parTransId="{28D09431-D1CB-4A7B-8014-6527852C06A2}" sibTransId="{5477B792-FF39-4C24-8FC8-E1E8998FD11A}"/>
    <dgm:cxn modelId="{C942DC3F-33B2-4AF1-BC82-ACD7D4FF5BD2}" srcId="{7EF1C91A-A327-484B-A937-8583B418700A}" destId="{205DD7CE-8B43-4662-BFB1-4BB8B0177674}" srcOrd="3" destOrd="0" parTransId="{96AF6EE3-0D53-4C24-AECE-1AF303BA08E3}" sibTransId="{850F63EE-6CA5-4228-8866-CA575B31B169}"/>
    <dgm:cxn modelId="{D0F6D04A-6EFB-6549-A862-8D632DF65CD6}" type="presOf" srcId="{1CBB8415-B281-48CD-9AE7-46B2A3FCBFCF}" destId="{689F4F63-1336-2046-BBE9-6A09D7EEB476}" srcOrd="0" destOrd="2" presId="urn:microsoft.com/office/officeart/2005/8/layout/vList2"/>
    <dgm:cxn modelId="{C0AEC550-34AB-284A-B758-1D40EA00E4BE}" type="presOf" srcId="{099B8D9F-16A2-BC45-9472-A64F23D06362}" destId="{D944CF4F-066A-7C47-A357-5300570012F6}" srcOrd="0" destOrd="1" presId="urn:microsoft.com/office/officeart/2005/8/layout/vList2"/>
    <dgm:cxn modelId="{B2618653-D093-4D50-B7B7-E3AC38F2F62B}" srcId="{E1F407EE-D9C8-4B63-B883-069D3B68407C}" destId="{7903DD3B-E89C-429D-A147-89B0A9AF1FFC}" srcOrd="1" destOrd="0" parTransId="{DF8A2F39-2D11-47A5-A455-3A3581027A10}" sibTransId="{73BA8442-E5D0-452A-AACD-A4BB69CD24D7}"/>
    <dgm:cxn modelId="{76F3646F-B04F-46D3-8396-DFCE576AF982}" srcId="{B8C3AFD4-DAF9-45B3-A8AF-95F40063DDA0}" destId="{9772C0E6-D1E6-4520-838D-28FE672383D6}" srcOrd="1" destOrd="0" parTransId="{4EB8BD0E-28AE-44FE-BD5E-6E578BEAE047}" sibTransId="{1B7CF220-F9FC-4981-AC63-C9A5A7133DC7}"/>
    <dgm:cxn modelId="{16BC9F7C-618D-40BE-9B9B-008AA460C953}" srcId="{1488D6DE-C2E0-4A58-AF60-4FDF7656DB1D}" destId="{7EF1C91A-A327-484B-A937-8583B418700A}" srcOrd="2" destOrd="0" parTransId="{36253A43-761F-4D5E-BFEC-D806EE595BB3}" sibTransId="{0B506DED-F44F-4C23-B58F-42E846F1A91E}"/>
    <dgm:cxn modelId="{5C830B8E-B250-419F-8821-C8485219EE06}" srcId="{E1F407EE-D9C8-4B63-B883-069D3B68407C}" destId="{4954BCDB-BEDF-4DCE-8D47-17C26535F5F5}" srcOrd="0" destOrd="0" parTransId="{1A198CD3-15BD-4FA5-8B17-E199A40952F4}" sibTransId="{AC96B9BB-522B-412A-84B5-C3181B193008}"/>
    <dgm:cxn modelId="{2796F094-B4A6-489C-9A29-ED20F4280C99}" srcId="{7EF1C91A-A327-484B-A937-8583B418700A}" destId="{8CC22304-C8B3-4357-8EE0-3F78732A6AC1}" srcOrd="4" destOrd="0" parTransId="{D606C7F2-284A-4EDD-8C52-85D4BD8EDBBE}" sibTransId="{1506FE7A-D6E9-4367-A516-23EE0A326E9F}"/>
    <dgm:cxn modelId="{8BEC6C99-5D04-1E4C-8EFC-5176B2592D9E}" type="presOf" srcId="{7903DD3B-E89C-429D-A147-89B0A9AF1FFC}" destId="{689F4F63-1336-2046-BBE9-6A09D7EEB476}" srcOrd="0" destOrd="1" presId="urn:microsoft.com/office/officeart/2005/8/layout/vList2"/>
    <dgm:cxn modelId="{9B3ACBA3-129E-4844-86B4-924A3BBC31CC}" type="presOf" srcId="{9772C0E6-D1E6-4520-838D-28FE672383D6}" destId="{27E17E87-0BA9-5645-A084-3B4C990FD4BC}" srcOrd="0" destOrd="1" presId="urn:microsoft.com/office/officeart/2005/8/layout/vList2"/>
    <dgm:cxn modelId="{C35750B7-49FE-E94F-A5B9-317624D8C72D}" type="presOf" srcId="{2B63FBE5-829A-43A3-B31C-BDBC1F643322}" destId="{27E17E87-0BA9-5645-A084-3B4C990FD4BC}" srcOrd="0" destOrd="0" presId="urn:microsoft.com/office/officeart/2005/8/layout/vList2"/>
    <dgm:cxn modelId="{E2B708C1-5D5C-444E-8ED6-8177B4903A89}" srcId="{1488D6DE-C2E0-4A58-AF60-4FDF7656DB1D}" destId="{B8C3AFD4-DAF9-45B3-A8AF-95F40063DDA0}" srcOrd="1" destOrd="0" parTransId="{A5CE9B5A-2496-4D9F-9C8F-E87F648F0DE0}" sibTransId="{7F375199-982C-429E-945D-9F4EFA3BF0D4}"/>
    <dgm:cxn modelId="{88C03CC2-76BB-425E-BC11-D3B91EFBE45D}" srcId="{E1F407EE-D9C8-4B63-B883-069D3B68407C}" destId="{1CBB8415-B281-48CD-9AE7-46B2A3FCBFCF}" srcOrd="2" destOrd="0" parTransId="{CE661986-DDF4-47F1-A93B-3046ABFD443E}" sibTransId="{6AC23356-BA29-46D8-98ED-8BB7D9F63A11}"/>
    <dgm:cxn modelId="{DB635BC4-861E-B84F-8BF4-3C3835B56D9A}" type="presOf" srcId="{7EF1C91A-A327-484B-A937-8583B418700A}" destId="{C178E031-2004-424D-885B-586FEFF81DB1}" srcOrd="0" destOrd="0" presId="urn:microsoft.com/office/officeart/2005/8/layout/vList2"/>
    <dgm:cxn modelId="{DA2E15D0-D6B8-4516-88EA-15A9893EBE63}" srcId="{1488D6DE-C2E0-4A58-AF60-4FDF7656DB1D}" destId="{E1F407EE-D9C8-4B63-B883-069D3B68407C}" srcOrd="0" destOrd="0" parTransId="{75B64697-C5C8-46AB-BFB2-F940ADD8BE4E}" sibTransId="{2249BEA4-0ABE-4D20-8179-95F44A21ED66}"/>
    <dgm:cxn modelId="{D5C572D3-2877-5A40-AC36-7E324CF68B9D}" type="presOf" srcId="{B8C3AFD4-DAF9-45B3-A8AF-95F40063DDA0}" destId="{15B4866A-FF99-C149-A406-EBE68FDD0E30}" srcOrd="0" destOrd="0" presId="urn:microsoft.com/office/officeart/2005/8/layout/vList2"/>
    <dgm:cxn modelId="{EABF4DE2-D520-904E-9E86-DDDA1039569E}" type="presOf" srcId="{E8223981-5335-4145-AFC9-2481FD8876E3}" destId="{D944CF4F-066A-7C47-A357-5300570012F6}" srcOrd="0" destOrd="0" presId="urn:microsoft.com/office/officeart/2005/8/layout/vList2"/>
    <dgm:cxn modelId="{9D141CEE-120D-7247-9A3D-54C490C0D6BC}" type="presOf" srcId="{205DD7CE-8B43-4662-BFB1-4BB8B0177674}" destId="{D944CF4F-066A-7C47-A357-5300570012F6}" srcOrd="0" destOrd="3" presId="urn:microsoft.com/office/officeart/2005/8/layout/vList2"/>
    <dgm:cxn modelId="{DB1A8BF0-2BA9-FA4B-A5E5-5729C57A24AA}" type="presOf" srcId="{892B6D05-818C-4D83-A8F3-F1C48A4D1D22}" destId="{D944CF4F-066A-7C47-A357-5300570012F6}" srcOrd="0" destOrd="2" presId="urn:microsoft.com/office/officeart/2005/8/layout/vList2"/>
    <dgm:cxn modelId="{DADD873D-E67F-154B-BD9E-04D88F95179F}" type="presParOf" srcId="{652BE16C-3F78-5A4B-BA4F-2644392C3773}" destId="{3A871211-C14D-1847-83D6-64942BA5790C}" srcOrd="0" destOrd="0" presId="urn:microsoft.com/office/officeart/2005/8/layout/vList2"/>
    <dgm:cxn modelId="{4C25F134-9993-304F-8F7C-44CCAA90129C}" type="presParOf" srcId="{652BE16C-3F78-5A4B-BA4F-2644392C3773}" destId="{689F4F63-1336-2046-BBE9-6A09D7EEB476}" srcOrd="1" destOrd="0" presId="urn:microsoft.com/office/officeart/2005/8/layout/vList2"/>
    <dgm:cxn modelId="{0C630AEB-7122-9843-ABEC-7C531EB7C9BF}" type="presParOf" srcId="{652BE16C-3F78-5A4B-BA4F-2644392C3773}" destId="{15B4866A-FF99-C149-A406-EBE68FDD0E30}" srcOrd="2" destOrd="0" presId="urn:microsoft.com/office/officeart/2005/8/layout/vList2"/>
    <dgm:cxn modelId="{70D86942-35E5-5A4C-A71E-869DE509B2DC}" type="presParOf" srcId="{652BE16C-3F78-5A4B-BA4F-2644392C3773}" destId="{27E17E87-0BA9-5645-A084-3B4C990FD4BC}" srcOrd="3" destOrd="0" presId="urn:microsoft.com/office/officeart/2005/8/layout/vList2"/>
    <dgm:cxn modelId="{B4806163-CD32-CE47-AD8F-0A8B84154ED8}" type="presParOf" srcId="{652BE16C-3F78-5A4B-BA4F-2644392C3773}" destId="{C178E031-2004-424D-885B-586FEFF81DB1}" srcOrd="4" destOrd="0" presId="urn:microsoft.com/office/officeart/2005/8/layout/vList2"/>
    <dgm:cxn modelId="{7063FF32-F3F8-6448-924D-6BF2BB1D3758}" type="presParOf" srcId="{652BE16C-3F78-5A4B-BA4F-2644392C3773}" destId="{D944CF4F-066A-7C47-A357-5300570012F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AA306322-A44B-458C-9170-B560287393D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AE678B1-6F19-4CBD-857F-BB3CCD1F61B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Parental ACEs associated with increased risk of</a:t>
          </a:r>
        </a:p>
      </dgm:t>
    </dgm:pt>
    <dgm:pt modelId="{92386F1D-19D1-40B2-996E-0F5D20B1A2DB}" type="parTrans" cxnId="{CD4553DF-008C-493A-A132-D64DC327A65A}">
      <dgm:prSet/>
      <dgm:spPr/>
      <dgm:t>
        <a:bodyPr/>
        <a:lstStyle/>
        <a:p>
          <a:endParaRPr lang="en-US"/>
        </a:p>
      </dgm:t>
    </dgm:pt>
    <dgm:pt modelId="{9E23DAE0-A278-4BE5-B5A4-6C9779080FC0}" type="sibTrans" cxnId="{CD4553DF-008C-493A-A132-D64DC327A65A}">
      <dgm:prSet/>
      <dgm:spPr/>
      <dgm:t>
        <a:bodyPr/>
        <a:lstStyle/>
        <a:p>
          <a:endParaRPr lang="en-US"/>
        </a:p>
      </dgm:t>
    </dgm:pt>
    <dgm:pt modelId="{6EFB2B1B-E1D1-4BA2-98E9-F772B95D7A1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impaired parenting skills </a:t>
          </a:r>
        </a:p>
      </dgm:t>
    </dgm:pt>
    <dgm:pt modelId="{7FB26FF4-4CF3-4FAE-8834-116C057F1C7B}" type="parTrans" cxnId="{846459BB-B9B8-49E0-920C-D745BE0F8993}">
      <dgm:prSet/>
      <dgm:spPr/>
      <dgm:t>
        <a:bodyPr/>
        <a:lstStyle/>
        <a:p>
          <a:endParaRPr lang="en-US"/>
        </a:p>
      </dgm:t>
    </dgm:pt>
    <dgm:pt modelId="{91B6F910-17B8-4E19-AFF6-C87354613818}" type="sibTrans" cxnId="{846459BB-B9B8-49E0-920C-D745BE0F8993}">
      <dgm:prSet/>
      <dgm:spPr/>
      <dgm:t>
        <a:bodyPr/>
        <a:lstStyle/>
        <a:p>
          <a:endParaRPr lang="en-US"/>
        </a:p>
      </dgm:t>
    </dgm:pt>
    <dgm:pt modelId="{B5502D7D-4747-4BC7-878F-226D73E53F6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harsher parenting styles</a:t>
          </a:r>
        </a:p>
      </dgm:t>
    </dgm:pt>
    <dgm:pt modelId="{704CF258-EF05-476B-B66C-6D8F7F699BA5}" type="parTrans" cxnId="{EE974F18-23B0-46CE-AC1B-4A1B1CC31368}">
      <dgm:prSet/>
      <dgm:spPr/>
      <dgm:t>
        <a:bodyPr/>
        <a:lstStyle/>
        <a:p>
          <a:endParaRPr lang="en-US"/>
        </a:p>
      </dgm:t>
    </dgm:pt>
    <dgm:pt modelId="{690DC314-1422-47E0-98E6-4C3405F766EF}" type="sibTrans" cxnId="{EE974F18-23B0-46CE-AC1B-4A1B1CC31368}">
      <dgm:prSet/>
      <dgm:spPr/>
      <dgm:t>
        <a:bodyPr/>
        <a:lstStyle/>
        <a:p>
          <a:endParaRPr lang="en-US"/>
        </a:p>
      </dgm:t>
    </dgm:pt>
    <dgm:pt modelId="{C5492813-1F98-4292-9204-6D8989B92EE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lack of emotional control during parenting</a:t>
          </a:r>
        </a:p>
      </dgm:t>
    </dgm:pt>
    <dgm:pt modelId="{B10D3689-C5A2-4CE4-A003-1B3A7B104EFF}" type="parTrans" cxnId="{A08E0E5E-C485-4F17-9CA0-19C8A04EC46A}">
      <dgm:prSet/>
      <dgm:spPr/>
      <dgm:t>
        <a:bodyPr/>
        <a:lstStyle/>
        <a:p>
          <a:endParaRPr lang="en-US"/>
        </a:p>
      </dgm:t>
    </dgm:pt>
    <dgm:pt modelId="{76A06C92-B649-4256-9D75-35CC160F6A40}" type="sibTrans" cxnId="{A08E0E5E-C485-4F17-9CA0-19C8A04EC46A}">
      <dgm:prSet/>
      <dgm:spPr/>
      <dgm:t>
        <a:bodyPr/>
        <a:lstStyle/>
        <a:p>
          <a:endParaRPr lang="en-US"/>
        </a:p>
      </dgm:t>
    </dgm:pt>
    <dgm:pt modelId="{FCB06079-712E-4FD9-91F8-5911A38BF43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impaired emotional and relational development of their children</a:t>
          </a:r>
        </a:p>
      </dgm:t>
    </dgm:pt>
    <dgm:pt modelId="{88077A13-3185-409A-912B-8302700976EE}" type="parTrans" cxnId="{CA59D8F3-C5DB-44DC-B984-3A78338A6B1D}">
      <dgm:prSet/>
      <dgm:spPr/>
      <dgm:t>
        <a:bodyPr/>
        <a:lstStyle/>
        <a:p>
          <a:endParaRPr lang="en-US"/>
        </a:p>
      </dgm:t>
    </dgm:pt>
    <dgm:pt modelId="{C5BDCEB6-0E3A-4B4A-93DE-9EE6DFAD0387}" type="sibTrans" cxnId="{CA59D8F3-C5DB-44DC-B984-3A78338A6B1D}">
      <dgm:prSet/>
      <dgm:spPr/>
      <dgm:t>
        <a:bodyPr/>
        <a:lstStyle/>
        <a:p>
          <a:endParaRPr lang="en-US"/>
        </a:p>
      </dgm:t>
    </dgm:pt>
    <dgm:pt modelId="{93648FE3-B3CB-4730-9CFC-7E456B64AF7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decreased parent-child relationship quality</a:t>
          </a:r>
        </a:p>
      </dgm:t>
    </dgm:pt>
    <dgm:pt modelId="{2C9312AE-9215-41A8-8663-8BDF2931CBCC}" type="parTrans" cxnId="{EB7DC66A-FA52-4983-8669-EC63323B031C}">
      <dgm:prSet/>
      <dgm:spPr/>
      <dgm:t>
        <a:bodyPr/>
        <a:lstStyle/>
        <a:p>
          <a:endParaRPr lang="en-US"/>
        </a:p>
      </dgm:t>
    </dgm:pt>
    <dgm:pt modelId="{7BFAA905-C0C8-44CD-BC58-2BDD15F76947}" type="sibTrans" cxnId="{EB7DC66A-FA52-4983-8669-EC63323B031C}">
      <dgm:prSet/>
      <dgm:spPr/>
      <dgm:t>
        <a:bodyPr/>
        <a:lstStyle/>
        <a:p>
          <a:endParaRPr lang="en-US"/>
        </a:p>
      </dgm:t>
    </dgm:pt>
    <dgm:pt modelId="{11E0DF05-5D8D-43FB-8C41-DB4C07ADC80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impaired schemas for relationships</a:t>
          </a:r>
        </a:p>
      </dgm:t>
    </dgm:pt>
    <dgm:pt modelId="{B58FCCDC-E3D1-4575-8D08-8231ECDDFF96}" type="parTrans" cxnId="{6624FD4B-3494-42C5-9E7E-342095A4907C}">
      <dgm:prSet/>
      <dgm:spPr/>
      <dgm:t>
        <a:bodyPr/>
        <a:lstStyle/>
        <a:p>
          <a:endParaRPr lang="en-US"/>
        </a:p>
      </dgm:t>
    </dgm:pt>
    <dgm:pt modelId="{677AE8FD-9199-48A5-8439-680D1BF25813}" type="sibTrans" cxnId="{6624FD4B-3494-42C5-9E7E-342095A4907C}">
      <dgm:prSet/>
      <dgm:spPr/>
      <dgm:t>
        <a:bodyPr/>
        <a:lstStyle/>
        <a:p>
          <a:endParaRPr lang="en-US"/>
        </a:p>
      </dgm:t>
    </dgm:pt>
    <dgm:pt modelId="{B5442BF1-D155-4AEE-9305-A0D0BF5F17E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decreased ability to build stable, supportive homes that influence child development and family well-being</a:t>
          </a:r>
        </a:p>
      </dgm:t>
    </dgm:pt>
    <dgm:pt modelId="{E71D84D1-EF5E-4405-8764-67CAD0CD1857}" type="parTrans" cxnId="{50A6E6FD-EFDA-4385-B102-3AF7AD2A6816}">
      <dgm:prSet/>
      <dgm:spPr/>
      <dgm:t>
        <a:bodyPr/>
        <a:lstStyle/>
        <a:p>
          <a:endParaRPr lang="en-US"/>
        </a:p>
      </dgm:t>
    </dgm:pt>
    <dgm:pt modelId="{DD3E1464-3BFB-4EBB-80FC-90FB42A37584}" type="sibTrans" cxnId="{50A6E6FD-EFDA-4385-B102-3AF7AD2A6816}">
      <dgm:prSet/>
      <dgm:spPr/>
      <dgm:t>
        <a:bodyPr/>
        <a:lstStyle/>
        <a:p>
          <a:endParaRPr lang="en-US"/>
        </a:p>
      </dgm:t>
    </dgm:pt>
    <dgm:pt modelId="{FF318C05-6249-46D8-8360-12BB9DE866CF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Indirect pathway from childhood trauma to depression to parenting stress, even while simultaneously controlling for household income and general psychiatric distress</a:t>
          </a:r>
        </a:p>
      </dgm:t>
    </dgm:pt>
    <dgm:pt modelId="{ED59D594-E9AE-4DE3-B887-0824B5FC02AF}" type="parTrans" cxnId="{1686E7D3-6781-4371-A12D-E408C042CBE6}">
      <dgm:prSet/>
      <dgm:spPr/>
      <dgm:t>
        <a:bodyPr/>
        <a:lstStyle/>
        <a:p>
          <a:endParaRPr lang="en-US"/>
        </a:p>
      </dgm:t>
    </dgm:pt>
    <dgm:pt modelId="{6168E28E-D4B2-4DA8-955F-DAB575123EB1}" type="sibTrans" cxnId="{1686E7D3-6781-4371-A12D-E408C042CBE6}">
      <dgm:prSet/>
      <dgm:spPr/>
      <dgm:t>
        <a:bodyPr/>
        <a:lstStyle/>
        <a:p>
          <a:endParaRPr lang="en-US"/>
        </a:p>
      </dgm:t>
    </dgm:pt>
    <dgm:pt modelId="{A6D99B0A-15F7-4956-BB7C-95F77CD6340E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Parents who have experienced adversity are more likely to need additional support in understanding  and implementing such concepts as positive parenting , appropriate discipline, good self care, modeling conflict resolution, healthy coping strategies and developmental promotion</a:t>
          </a:r>
        </a:p>
      </dgm:t>
    </dgm:pt>
    <dgm:pt modelId="{FAD0E19D-D7B2-49D9-9237-71929ECA39EA}" type="parTrans" cxnId="{8A2520AB-B811-4508-8236-F05C41CF49DE}">
      <dgm:prSet/>
      <dgm:spPr/>
      <dgm:t>
        <a:bodyPr/>
        <a:lstStyle/>
        <a:p>
          <a:endParaRPr lang="en-US"/>
        </a:p>
      </dgm:t>
    </dgm:pt>
    <dgm:pt modelId="{97DD6A1F-21CC-4EE1-8801-180E1FBBC84A}" type="sibTrans" cxnId="{8A2520AB-B811-4508-8236-F05C41CF49DE}">
      <dgm:prSet/>
      <dgm:spPr/>
      <dgm:t>
        <a:bodyPr/>
        <a:lstStyle/>
        <a:p>
          <a:endParaRPr lang="en-US"/>
        </a:p>
      </dgm:t>
    </dgm:pt>
    <dgm:pt modelId="{7AD8755E-70BF-FE40-9CA9-2B33AB652E62}" type="pres">
      <dgm:prSet presAssocID="{AA306322-A44B-458C-9170-B560287393D5}" presName="linear" presStyleCnt="0">
        <dgm:presLayoutVars>
          <dgm:animLvl val="lvl"/>
          <dgm:resizeHandles val="exact"/>
        </dgm:presLayoutVars>
      </dgm:prSet>
      <dgm:spPr/>
    </dgm:pt>
    <dgm:pt modelId="{46D33366-A3FD-3A44-95EB-F0652110EC6F}" type="pres">
      <dgm:prSet presAssocID="{7AE678B1-6F19-4CBD-857F-BB3CCD1F61BE}" presName="parentText" presStyleLbl="node1" presStyleIdx="0" presStyleCnt="3" custScaleY="31299">
        <dgm:presLayoutVars>
          <dgm:chMax val="0"/>
          <dgm:bulletEnabled val="1"/>
        </dgm:presLayoutVars>
      </dgm:prSet>
      <dgm:spPr/>
    </dgm:pt>
    <dgm:pt modelId="{EDF16B1E-C876-C14B-9FDE-AABFEEDD1420}" type="pres">
      <dgm:prSet presAssocID="{7AE678B1-6F19-4CBD-857F-BB3CCD1F61BE}" presName="childText" presStyleLbl="revTx" presStyleIdx="0" presStyleCnt="1">
        <dgm:presLayoutVars>
          <dgm:bulletEnabled val="1"/>
        </dgm:presLayoutVars>
      </dgm:prSet>
      <dgm:spPr/>
    </dgm:pt>
    <dgm:pt modelId="{AC635919-33AB-DD47-AE71-ED3DBA3DA737}" type="pres">
      <dgm:prSet presAssocID="{FF318C05-6249-46D8-8360-12BB9DE866CF}" presName="parentText" presStyleLbl="node1" presStyleIdx="1" presStyleCnt="3" custScaleY="74648">
        <dgm:presLayoutVars>
          <dgm:chMax val="0"/>
          <dgm:bulletEnabled val="1"/>
        </dgm:presLayoutVars>
      </dgm:prSet>
      <dgm:spPr/>
    </dgm:pt>
    <dgm:pt modelId="{E7556986-ACCC-9341-BEE1-2F56C8A0FEF8}" type="pres">
      <dgm:prSet presAssocID="{6168E28E-D4B2-4DA8-955F-DAB575123EB1}" presName="spacer" presStyleCnt="0"/>
      <dgm:spPr/>
    </dgm:pt>
    <dgm:pt modelId="{24096F96-9395-4840-9F3E-E5B79E8F4064}" type="pres">
      <dgm:prSet presAssocID="{A6D99B0A-15F7-4956-BB7C-95F77CD6340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6D540C-6F74-7E4F-8082-55065A67CE53}" type="presOf" srcId="{C5492813-1F98-4292-9204-6D8989B92EE0}" destId="{EDF16B1E-C876-C14B-9FDE-AABFEEDD1420}" srcOrd="0" destOrd="2" presId="urn:microsoft.com/office/officeart/2005/8/layout/vList2"/>
    <dgm:cxn modelId="{EE974F18-23B0-46CE-AC1B-4A1B1CC31368}" srcId="{7AE678B1-6F19-4CBD-857F-BB3CCD1F61BE}" destId="{B5502D7D-4747-4BC7-878F-226D73E53F62}" srcOrd="1" destOrd="0" parTransId="{704CF258-EF05-476B-B66C-6D8F7F699BA5}" sibTransId="{690DC314-1422-47E0-98E6-4C3405F766EF}"/>
    <dgm:cxn modelId="{6A3E6D24-709B-6C42-A730-CEB7F5D5C9A5}" type="presOf" srcId="{7AE678B1-6F19-4CBD-857F-BB3CCD1F61BE}" destId="{46D33366-A3FD-3A44-95EB-F0652110EC6F}" srcOrd="0" destOrd="0" presId="urn:microsoft.com/office/officeart/2005/8/layout/vList2"/>
    <dgm:cxn modelId="{E1C48830-86FF-CB4E-8C5E-63ACCD576B67}" type="presOf" srcId="{6EFB2B1B-E1D1-4BA2-98E9-F772B95D7A1B}" destId="{EDF16B1E-C876-C14B-9FDE-AABFEEDD1420}" srcOrd="0" destOrd="0" presId="urn:microsoft.com/office/officeart/2005/8/layout/vList2"/>
    <dgm:cxn modelId="{6624FD4B-3494-42C5-9E7E-342095A4907C}" srcId="{7AE678B1-6F19-4CBD-857F-BB3CCD1F61BE}" destId="{11E0DF05-5D8D-43FB-8C41-DB4C07ADC80F}" srcOrd="5" destOrd="0" parTransId="{B58FCCDC-E3D1-4575-8D08-8231ECDDFF96}" sibTransId="{677AE8FD-9199-48A5-8439-680D1BF25813}"/>
    <dgm:cxn modelId="{AA49A353-D98F-C445-885D-F52095FAD529}" type="presOf" srcId="{AA306322-A44B-458C-9170-B560287393D5}" destId="{7AD8755E-70BF-FE40-9CA9-2B33AB652E62}" srcOrd="0" destOrd="0" presId="urn:microsoft.com/office/officeart/2005/8/layout/vList2"/>
    <dgm:cxn modelId="{19A5325A-3548-274C-AD5F-7FCC91670B21}" type="presOf" srcId="{B5502D7D-4747-4BC7-878F-226D73E53F62}" destId="{EDF16B1E-C876-C14B-9FDE-AABFEEDD1420}" srcOrd="0" destOrd="1" presId="urn:microsoft.com/office/officeart/2005/8/layout/vList2"/>
    <dgm:cxn modelId="{A08E0E5E-C485-4F17-9CA0-19C8A04EC46A}" srcId="{7AE678B1-6F19-4CBD-857F-BB3CCD1F61BE}" destId="{C5492813-1F98-4292-9204-6D8989B92EE0}" srcOrd="2" destOrd="0" parTransId="{B10D3689-C5A2-4CE4-A003-1B3A7B104EFF}" sibTransId="{76A06C92-B649-4256-9D75-35CC160F6A40}"/>
    <dgm:cxn modelId="{EB7DC66A-FA52-4983-8669-EC63323B031C}" srcId="{7AE678B1-6F19-4CBD-857F-BB3CCD1F61BE}" destId="{93648FE3-B3CB-4730-9CFC-7E456B64AF71}" srcOrd="4" destOrd="0" parTransId="{2C9312AE-9215-41A8-8663-8BDF2931CBCC}" sibTransId="{7BFAA905-C0C8-44CD-BC58-2BDD15F76947}"/>
    <dgm:cxn modelId="{C1E73681-6C03-CA45-863A-B5C23166D9B2}" type="presOf" srcId="{93648FE3-B3CB-4730-9CFC-7E456B64AF71}" destId="{EDF16B1E-C876-C14B-9FDE-AABFEEDD1420}" srcOrd="0" destOrd="4" presId="urn:microsoft.com/office/officeart/2005/8/layout/vList2"/>
    <dgm:cxn modelId="{47A09A92-D279-3041-81D2-CC7E01D70AC7}" type="presOf" srcId="{FF318C05-6249-46D8-8360-12BB9DE866CF}" destId="{AC635919-33AB-DD47-AE71-ED3DBA3DA737}" srcOrd="0" destOrd="0" presId="urn:microsoft.com/office/officeart/2005/8/layout/vList2"/>
    <dgm:cxn modelId="{9C67C198-913A-E943-915F-E7BA53ADF6D4}" type="presOf" srcId="{B5442BF1-D155-4AEE-9305-A0D0BF5F17E5}" destId="{EDF16B1E-C876-C14B-9FDE-AABFEEDD1420}" srcOrd="0" destOrd="6" presId="urn:microsoft.com/office/officeart/2005/8/layout/vList2"/>
    <dgm:cxn modelId="{1511EB9E-75AE-8149-85A4-87502FFFC565}" type="presOf" srcId="{11E0DF05-5D8D-43FB-8C41-DB4C07ADC80F}" destId="{EDF16B1E-C876-C14B-9FDE-AABFEEDD1420}" srcOrd="0" destOrd="5" presId="urn:microsoft.com/office/officeart/2005/8/layout/vList2"/>
    <dgm:cxn modelId="{8A2520AB-B811-4508-8236-F05C41CF49DE}" srcId="{AA306322-A44B-458C-9170-B560287393D5}" destId="{A6D99B0A-15F7-4956-BB7C-95F77CD6340E}" srcOrd="2" destOrd="0" parTransId="{FAD0E19D-D7B2-49D9-9237-71929ECA39EA}" sibTransId="{97DD6A1F-21CC-4EE1-8801-180E1FBBC84A}"/>
    <dgm:cxn modelId="{846459BB-B9B8-49E0-920C-D745BE0F8993}" srcId="{7AE678B1-6F19-4CBD-857F-BB3CCD1F61BE}" destId="{6EFB2B1B-E1D1-4BA2-98E9-F772B95D7A1B}" srcOrd="0" destOrd="0" parTransId="{7FB26FF4-4CF3-4FAE-8834-116C057F1C7B}" sibTransId="{91B6F910-17B8-4E19-AFF6-C87354613818}"/>
    <dgm:cxn modelId="{C80821BE-28D5-ED42-9968-24C07BCC547A}" type="presOf" srcId="{A6D99B0A-15F7-4956-BB7C-95F77CD6340E}" destId="{24096F96-9395-4840-9F3E-E5B79E8F4064}" srcOrd="0" destOrd="0" presId="urn:microsoft.com/office/officeart/2005/8/layout/vList2"/>
    <dgm:cxn modelId="{63266DCB-CC70-0644-8F4D-E85F51DF9960}" type="presOf" srcId="{FCB06079-712E-4FD9-91F8-5911A38BF431}" destId="{EDF16B1E-C876-C14B-9FDE-AABFEEDD1420}" srcOrd="0" destOrd="3" presId="urn:microsoft.com/office/officeart/2005/8/layout/vList2"/>
    <dgm:cxn modelId="{1686E7D3-6781-4371-A12D-E408C042CBE6}" srcId="{AA306322-A44B-458C-9170-B560287393D5}" destId="{FF318C05-6249-46D8-8360-12BB9DE866CF}" srcOrd="1" destOrd="0" parTransId="{ED59D594-E9AE-4DE3-B887-0824B5FC02AF}" sibTransId="{6168E28E-D4B2-4DA8-955F-DAB575123EB1}"/>
    <dgm:cxn modelId="{CD4553DF-008C-493A-A132-D64DC327A65A}" srcId="{AA306322-A44B-458C-9170-B560287393D5}" destId="{7AE678B1-6F19-4CBD-857F-BB3CCD1F61BE}" srcOrd="0" destOrd="0" parTransId="{92386F1D-19D1-40B2-996E-0F5D20B1A2DB}" sibTransId="{9E23DAE0-A278-4BE5-B5A4-6C9779080FC0}"/>
    <dgm:cxn modelId="{CA59D8F3-C5DB-44DC-B984-3A78338A6B1D}" srcId="{7AE678B1-6F19-4CBD-857F-BB3CCD1F61BE}" destId="{FCB06079-712E-4FD9-91F8-5911A38BF431}" srcOrd="3" destOrd="0" parTransId="{88077A13-3185-409A-912B-8302700976EE}" sibTransId="{C5BDCEB6-0E3A-4B4A-93DE-9EE6DFAD0387}"/>
    <dgm:cxn modelId="{50A6E6FD-EFDA-4385-B102-3AF7AD2A6816}" srcId="{7AE678B1-6F19-4CBD-857F-BB3CCD1F61BE}" destId="{B5442BF1-D155-4AEE-9305-A0D0BF5F17E5}" srcOrd="6" destOrd="0" parTransId="{E71D84D1-EF5E-4405-8764-67CAD0CD1857}" sibTransId="{DD3E1464-3BFB-4EBB-80FC-90FB42A37584}"/>
    <dgm:cxn modelId="{C1A2ED8C-5D70-F141-8C36-87238649ED30}" type="presParOf" srcId="{7AD8755E-70BF-FE40-9CA9-2B33AB652E62}" destId="{46D33366-A3FD-3A44-95EB-F0652110EC6F}" srcOrd="0" destOrd="0" presId="urn:microsoft.com/office/officeart/2005/8/layout/vList2"/>
    <dgm:cxn modelId="{E6E03DC2-EEE5-F74D-8F23-44D54B16BB6D}" type="presParOf" srcId="{7AD8755E-70BF-FE40-9CA9-2B33AB652E62}" destId="{EDF16B1E-C876-C14B-9FDE-AABFEEDD1420}" srcOrd="1" destOrd="0" presId="urn:microsoft.com/office/officeart/2005/8/layout/vList2"/>
    <dgm:cxn modelId="{DD07F92F-14EA-A143-BD7D-E29D93829A61}" type="presParOf" srcId="{7AD8755E-70BF-FE40-9CA9-2B33AB652E62}" destId="{AC635919-33AB-DD47-AE71-ED3DBA3DA737}" srcOrd="2" destOrd="0" presId="urn:microsoft.com/office/officeart/2005/8/layout/vList2"/>
    <dgm:cxn modelId="{7020849A-D0E7-C24F-A70E-66AE58F18088}" type="presParOf" srcId="{7AD8755E-70BF-FE40-9CA9-2B33AB652E62}" destId="{E7556986-ACCC-9341-BEE1-2F56C8A0FEF8}" srcOrd="3" destOrd="0" presId="urn:microsoft.com/office/officeart/2005/8/layout/vList2"/>
    <dgm:cxn modelId="{E47143B4-5E8F-C642-B045-A488E6C124BE}" type="presParOf" srcId="{7AD8755E-70BF-FE40-9CA9-2B33AB652E62}" destId="{24096F96-9395-4840-9F3E-E5B79E8F40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AA306322-A44B-458C-9170-B560287393D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AE678B1-6F19-4CBD-857F-BB3CCD1F61BE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Parental ACEs associated with increased risk of</a:t>
          </a:r>
        </a:p>
      </dgm:t>
    </dgm:pt>
    <dgm:pt modelId="{92386F1D-19D1-40B2-996E-0F5D20B1A2DB}" type="parTrans" cxnId="{CD4553DF-008C-493A-A132-D64DC327A65A}">
      <dgm:prSet/>
      <dgm:spPr/>
      <dgm:t>
        <a:bodyPr/>
        <a:lstStyle/>
        <a:p>
          <a:endParaRPr lang="en-US"/>
        </a:p>
      </dgm:t>
    </dgm:pt>
    <dgm:pt modelId="{9E23DAE0-A278-4BE5-B5A4-6C9779080FC0}" type="sibTrans" cxnId="{CD4553DF-008C-493A-A132-D64DC327A65A}">
      <dgm:prSet/>
      <dgm:spPr/>
      <dgm:t>
        <a:bodyPr/>
        <a:lstStyle/>
        <a:p>
          <a:endParaRPr lang="en-US"/>
        </a:p>
      </dgm:t>
    </dgm:pt>
    <dgm:pt modelId="{6EFB2B1B-E1D1-4BA2-98E9-F772B95D7A1B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impaired parenting skills </a:t>
          </a:r>
        </a:p>
      </dgm:t>
    </dgm:pt>
    <dgm:pt modelId="{7FB26FF4-4CF3-4FAE-8834-116C057F1C7B}" type="parTrans" cxnId="{846459BB-B9B8-49E0-920C-D745BE0F8993}">
      <dgm:prSet/>
      <dgm:spPr/>
      <dgm:t>
        <a:bodyPr/>
        <a:lstStyle/>
        <a:p>
          <a:endParaRPr lang="en-US"/>
        </a:p>
      </dgm:t>
    </dgm:pt>
    <dgm:pt modelId="{91B6F910-17B8-4E19-AFF6-C87354613818}" type="sibTrans" cxnId="{846459BB-B9B8-49E0-920C-D745BE0F8993}">
      <dgm:prSet/>
      <dgm:spPr/>
      <dgm:t>
        <a:bodyPr/>
        <a:lstStyle/>
        <a:p>
          <a:endParaRPr lang="en-US"/>
        </a:p>
      </dgm:t>
    </dgm:pt>
    <dgm:pt modelId="{B5502D7D-4747-4BC7-878F-226D73E53F62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harsher parenting styles</a:t>
          </a:r>
        </a:p>
      </dgm:t>
    </dgm:pt>
    <dgm:pt modelId="{704CF258-EF05-476B-B66C-6D8F7F699BA5}" type="parTrans" cxnId="{EE974F18-23B0-46CE-AC1B-4A1B1CC31368}">
      <dgm:prSet/>
      <dgm:spPr/>
      <dgm:t>
        <a:bodyPr/>
        <a:lstStyle/>
        <a:p>
          <a:endParaRPr lang="en-US"/>
        </a:p>
      </dgm:t>
    </dgm:pt>
    <dgm:pt modelId="{690DC314-1422-47E0-98E6-4C3405F766EF}" type="sibTrans" cxnId="{EE974F18-23B0-46CE-AC1B-4A1B1CC31368}">
      <dgm:prSet/>
      <dgm:spPr/>
      <dgm:t>
        <a:bodyPr/>
        <a:lstStyle/>
        <a:p>
          <a:endParaRPr lang="en-US"/>
        </a:p>
      </dgm:t>
    </dgm:pt>
    <dgm:pt modelId="{C5492813-1F98-4292-9204-6D8989B92EE0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lack of emotional control during parenting</a:t>
          </a:r>
        </a:p>
      </dgm:t>
    </dgm:pt>
    <dgm:pt modelId="{B10D3689-C5A2-4CE4-A003-1B3A7B104EFF}" type="parTrans" cxnId="{A08E0E5E-C485-4F17-9CA0-19C8A04EC46A}">
      <dgm:prSet/>
      <dgm:spPr/>
      <dgm:t>
        <a:bodyPr/>
        <a:lstStyle/>
        <a:p>
          <a:endParaRPr lang="en-US"/>
        </a:p>
      </dgm:t>
    </dgm:pt>
    <dgm:pt modelId="{76A06C92-B649-4256-9D75-35CC160F6A40}" type="sibTrans" cxnId="{A08E0E5E-C485-4F17-9CA0-19C8A04EC46A}">
      <dgm:prSet/>
      <dgm:spPr/>
      <dgm:t>
        <a:bodyPr/>
        <a:lstStyle/>
        <a:p>
          <a:endParaRPr lang="en-US"/>
        </a:p>
      </dgm:t>
    </dgm:pt>
    <dgm:pt modelId="{FCB06079-712E-4FD9-91F8-5911A38BF431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impaired emotional and relational development of their children</a:t>
          </a:r>
        </a:p>
      </dgm:t>
    </dgm:pt>
    <dgm:pt modelId="{88077A13-3185-409A-912B-8302700976EE}" type="parTrans" cxnId="{CA59D8F3-C5DB-44DC-B984-3A78338A6B1D}">
      <dgm:prSet/>
      <dgm:spPr/>
      <dgm:t>
        <a:bodyPr/>
        <a:lstStyle/>
        <a:p>
          <a:endParaRPr lang="en-US"/>
        </a:p>
      </dgm:t>
    </dgm:pt>
    <dgm:pt modelId="{C5BDCEB6-0E3A-4B4A-93DE-9EE6DFAD0387}" type="sibTrans" cxnId="{CA59D8F3-C5DB-44DC-B984-3A78338A6B1D}">
      <dgm:prSet/>
      <dgm:spPr/>
      <dgm:t>
        <a:bodyPr/>
        <a:lstStyle/>
        <a:p>
          <a:endParaRPr lang="en-US"/>
        </a:p>
      </dgm:t>
    </dgm:pt>
    <dgm:pt modelId="{93648FE3-B3CB-4730-9CFC-7E456B64AF71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decreased parent-child relationship quality</a:t>
          </a:r>
        </a:p>
      </dgm:t>
    </dgm:pt>
    <dgm:pt modelId="{2C9312AE-9215-41A8-8663-8BDF2931CBCC}" type="parTrans" cxnId="{EB7DC66A-FA52-4983-8669-EC63323B031C}">
      <dgm:prSet/>
      <dgm:spPr/>
      <dgm:t>
        <a:bodyPr/>
        <a:lstStyle/>
        <a:p>
          <a:endParaRPr lang="en-US"/>
        </a:p>
      </dgm:t>
    </dgm:pt>
    <dgm:pt modelId="{7BFAA905-C0C8-44CD-BC58-2BDD15F76947}" type="sibTrans" cxnId="{EB7DC66A-FA52-4983-8669-EC63323B031C}">
      <dgm:prSet/>
      <dgm:spPr/>
      <dgm:t>
        <a:bodyPr/>
        <a:lstStyle/>
        <a:p>
          <a:endParaRPr lang="en-US"/>
        </a:p>
      </dgm:t>
    </dgm:pt>
    <dgm:pt modelId="{11E0DF05-5D8D-43FB-8C41-DB4C07ADC80F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impaired schemas for relationships</a:t>
          </a:r>
        </a:p>
      </dgm:t>
    </dgm:pt>
    <dgm:pt modelId="{B58FCCDC-E3D1-4575-8D08-8231ECDDFF96}" type="parTrans" cxnId="{6624FD4B-3494-42C5-9E7E-342095A4907C}">
      <dgm:prSet/>
      <dgm:spPr/>
      <dgm:t>
        <a:bodyPr/>
        <a:lstStyle/>
        <a:p>
          <a:endParaRPr lang="en-US"/>
        </a:p>
      </dgm:t>
    </dgm:pt>
    <dgm:pt modelId="{677AE8FD-9199-48A5-8439-680D1BF25813}" type="sibTrans" cxnId="{6624FD4B-3494-42C5-9E7E-342095A4907C}">
      <dgm:prSet/>
      <dgm:spPr/>
      <dgm:t>
        <a:bodyPr/>
        <a:lstStyle/>
        <a:p>
          <a:endParaRPr lang="en-US"/>
        </a:p>
      </dgm:t>
    </dgm:pt>
    <dgm:pt modelId="{B5442BF1-D155-4AEE-9305-A0D0BF5F17E5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decreased ability to build stable, supportive homes that influence child development and family well-being</a:t>
          </a:r>
        </a:p>
      </dgm:t>
    </dgm:pt>
    <dgm:pt modelId="{E71D84D1-EF5E-4405-8764-67CAD0CD1857}" type="parTrans" cxnId="{50A6E6FD-EFDA-4385-B102-3AF7AD2A6816}">
      <dgm:prSet/>
      <dgm:spPr/>
      <dgm:t>
        <a:bodyPr/>
        <a:lstStyle/>
        <a:p>
          <a:endParaRPr lang="en-US"/>
        </a:p>
      </dgm:t>
    </dgm:pt>
    <dgm:pt modelId="{DD3E1464-3BFB-4EBB-80FC-90FB42A37584}" type="sibTrans" cxnId="{50A6E6FD-EFDA-4385-B102-3AF7AD2A6816}">
      <dgm:prSet/>
      <dgm:spPr/>
      <dgm:t>
        <a:bodyPr/>
        <a:lstStyle/>
        <a:p>
          <a:endParaRPr lang="en-US"/>
        </a:p>
      </dgm:t>
    </dgm:pt>
    <dgm:pt modelId="{FF318C05-6249-46D8-8360-12BB9DE866C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Indirect pathway from childhood trauma to depression to parenting stress, even while simultaneously controlling for household income and general psychiatric distress</a:t>
          </a:r>
        </a:p>
      </dgm:t>
    </dgm:pt>
    <dgm:pt modelId="{ED59D594-E9AE-4DE3-B887-0824B5FC02AF}" type="parTrans" cxnId="{1686E7D3-6781-4371-A12D-E408C042CBE6}">
      <dgm:prSet/>
      <dgm:spPr/>
      <dgm:t>
        <a:bodyPr/>
        <a:lstStyle/>
        <a:p>
          <a:endParaRPr lang="en-US"/>
        </a:p>
      </dgm:t>
    </dgm:pt>
    <dgm:pt modelId="{6168E28E-D4B2-4DA8-955F-DAB575123EB1}" type="sibTrans" cxnId="{1686E7D3-6781-4371-A12D-E408C042CBE6}">
      <dgm:prSet/>
      <dgm:spPr/>
      <dgm:t>
        <a:bodyPr/>
        <a:lstStyle/>
        <a:p>
          <a:endParaRPr lang="en-US"/>
        </a:p>
      </dgm:t>
    </dgm:pt>
    <dgm:pt modelId="{A6D99B0A-15F7-4956-BB7C-95F77CD6340E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Parents who have experienced adversity are more likely to need additional support in understanding  and implementing such concepts as positive parenting , appropriate discipline, good self care, modeling conflict resolution, healthy coping strategies and developmental promotion</a:t>
          </a:r>
        </a:p>
      </dgm:t>
    </dgm:pt>
    <dgm:pt modelId="{FAD0E19D-D7B2-49D9-9237-71929ECA39EA}" type="parTrans" cxnId="{8A2520AB-B811-4508-8236-F05C41CF49DE}">
      <dgm:prSet/>
      <dgm:spPr/>
      <dgm:t>
        <a:bodyPr/>
        <a:lstStyle/>
        <a:p>
          <a:endParaRPr lang="en-US"/>
        </a:p>
      </dgm:t>
    </dgm:pt>
    <dgm:pt modelId="{97DD6A1F-21CC-4EE1-8801-180E1FBBC84A}" type="sibTrans" cxnId="{8A2520AB-B811-4508-8236-F05C41CF49DE}">
      <dgm:prSet/>
      <dgm:spPr/>
      <dgm:t>
        <a:bodyPr/>
        <a:lstStyle/>
        <a:p>
          <a:endParaRPr lang="en-US"/>
        </a:p>
      </dgm:t>
    </dgm:pt>
    <dgm:pt modelId="{7AD8755E-70BF-FE40-9CA9-2B33AB652E62}" type="pres">
      <dgm:prSet presAssocID="{AA306322-A44B-458C-9170-B560287393D5}" presName="linear" presStyleCnt="0">
        <dgm:presLayoutVars>
          <dgm:animLvl val="lvl"/>
          <dgm:resizeHandles val="exact"/>
        </dgm:presLayoutVars>
      </dgm:prSet>
      <dgm:spPr/>
    </dgm:pt>
    <dgm:pt modelId="{46D33366-A3FD-3A44-95EB-F0652110EC6F}" type="pres">
      <dgm:prSet presAssocID="{7AE678B1-6F19-4CBD-857F-BB3CCD1F61BE}" presName="parentText" presStyleLbl="node1" presStyleIdx="0" presStyleCnt="3" custScaleY="31299">
        <dgm:presLayoutVars>
          <dgm:chMax val="0"/>
          <dgm:bulletEnabled val="1"/>
        </dgm:presLayoutVars>
      </dgm:prSet>
      <dgm:spPr/>
    </dgm:pt>
    <dgm:pt modelId="{EDF16B1E-C876-C14B-9FDE-AABFEEDD1420}" type="pres">
      <dgm:prSet presAssocID="{7AE678B1-6F19-4CBD-857F-BB3CCD1F61BE}" presName="childText" presStyleLbl="revTx" presStyleIdx="0" presStyleCnt="1">
        <dgm:presLayoutVars>
          <dgm:bulletEnabled val="1"/>
        </dgm:presLayoutVars>
      </dgm:prSet>
      <dgm:spPr/>
    </dgm:pt>
    <dgm:pt modelId="{AC635919-33AB-DD47-AE71-ED3DBA3DA737}" type="pres">
      <dgm:prSet presAssocID="{FF318C05-6249-46D8-8360-12BB9DE866CF}" presName="parentText" presStyleLbl="node1" presStyleIdx="1" presStyleCnt="3" custScaleY="74648">
        <dgm:presLayoutVars>
          <dgm:chMax val="0"/>
          <dgm:bulletEnabled val="1"/>
        </dgm:presLayoutVars>
      </dgm:prSet>
      <dgm:spPr/>
    </dgm:pt>
    <dgm:pt modelId="{E7556986-ACCC-9341-BEE1-2F56C8A0FEF8}" type="pres">
      <dgm:prSet presAssocID="{6168E28E-D4B2-4DA8-955F-DAB575123EB1}" presName="spacer" presStyleCnt="0"/>
      <dgm:spPr/>
    </dgm:pt>
    <dgm:pt modelId="{24096F96-9395-4840-9F3E-E5B79E8F4064}" type="pres">
      <dgm:prSet presAssocID="{A6D99B0A-15F7-4956-BB7C-95F77CD6340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6D540C-6F74-7E4F-8082-55065A67CE53}" type="presOf" srcId="{C5492813-1F98-4292-9204-6D8989B92EE0}" destId="{EDF16B1E-C876-C14B-9FDE-AABFEEDD1420}" srcOrd="0" destOrd="2" presId="urn:microsoft.com/office/officeart/2005/8/layout/vList2"/>
    <dgm:cxn modelId="{EE974F18-23B0-46CE-AC1B-4A1B1CC31368}" srcId="{7AE678B1-6F19-4CBD-857F-BB3CCD1F61BE}" destId="{B5502D7D-4747-4BC7-878F-226D73E53F62}" srcOrd="1" destOrd="0" parTransId="{704CF258-EF05-476B-B66C-6D8F7F699BA5}" sibTransId="{690DC314-1422-47E0-98E6-4C3405F766EF}"/>
    <dgm:cxn modelId="{6A3E6D24-709B-6C42-A730-CEB7F5D5C9A5}" type="presOf" srcId="{7AE678B1-6F19-4CBD-857F-BB3CCD1F61BE}" destId="{46D33366-A3FD-3A44-95EB-F0652110EC6F}" srcOrd="0" destOrd="0" presId="urn:microsoft.com/office/officeart/2005/8/layout/vList2"/>
    <dgm:cxn modelId="{E1C48830-86FF-CB4E-8C5E-63ACCD576B67}" type="presOf" srcId="{6EFB2B1B-E1D1-4BA2-98E9-F772B95D7A1B}" destId="{EDF16B1E-C876-C14B-9FDE-AABFEEDD1420}" srcOrd="0" destOrd="0" presId="urn:microsoft.com/office/officeart/2005/8/layout/vList2"/>
    <dgm:cxn modelId="{6624FD4B-3494-42C5-9E7E-342095A4907C}" srcId="{7AE678B1-6F19-4CBD-857F-BB3CCD1F61BE}" destId="{11E0DF05-5D8D-43FB-8C41-DB4C07ADC80F}" srcOrd="5" destOrd="0" parTransId="{B58FCCDC-E3D1-4575-8D08-8231ECDDFF96}" sibTransId="{677AE8FD-9199-48A5-8439-680D1BF25813}"/>
    <dgm:cxn modelId="{AA49A353-D98F-C445-885D-F52095FAD529}" type="presOf" srcId="{AA306322-A44B-458C-9170-B560287393D5}" destId="{7AD8755E-70BF-FE40-9CA9-2B33AB652E62}" srcOrd="0" destOrd="0" presId="urn:microsoft.com/office/officeart/2005/8/layout/vList2"/>
    <dgm:cxn modelId="{19A5325A-3548-274C-AD5F-7FCC91670B21}" type="presOf" srcId="{B5502D7D-4747-4BC7-878F-226D73E53F62}" destId="{EDF16B1E-C876-C14B-9FDE-AABFEEDD1420}" srcOrd="0" destOrd="1" presId="urn:microsoft.com/office/officeart/2005/8/layout/vList2"/>
    <dgm:cxn modelId="{A08E0E5E-C485-4F17-9CA0-19C8A04EC46A}" srcId="{7AE678B1-6F19-4CBD-857F-BB3CCD1F61BE}" destId="{C5492813-1F98-4292-9204-6D8989B92EE0}" srcOrd="2" destOrd="0" parTransId="{B10D3689-C5A2-4CE4-A003-1B3A7B104EFF}" sibTransId="{76A06C92-B649-4256-9D75-35CC160F6A40}"/>
    <dgm:cxn modelId="{EB7DC66A-FA52-4983-8669-EC63323B031C}" srcId="{7AE678B1-6F19-4CBD-857F-BB3CCD1F61BE}" destId="{93648FE3-B3CB-4730-9CFC-7E456B64AF71}" srcOrd="4" destOrd="0" parTransId="{2C9312AE-9215-41A8-8663-8BDF2931CBCC}" sibTransId="{7BFAA905-C0C8-44CD-BC58-2BDD15F76947}"/>
    <dgm:cxn modelId="{C1E73681-6C03-CA45-863A-B5C23166D9B2}" type="presOf" srcId="{93648FE3-B3CB-4730-9CFC-7E456B64AF71}" destId="{EDF16B1E-C876-C14B-9FDE-AABFEEDD1420}" srcOrd="0" destOrd="4" presId="urn:microsoft.com/office/officeart/2005/8/layout/vList2"/>
    <dgm:cxn modelId="{47A09A92-D279-3041-81D2-CC7E01D70AC7}" type="presOf" srcId="{FF318C05-6249-46D8-8360-12BB9DE866CF}" destId="{AC635919-33AB-DD47-AE71-ED3DBA3DA737}" srcOrd="0" destOrd="0" presId="urn:microsoft.com/office/officeart/2005/8/layout/vList2"/>
    <dgm:cxn modelId="{9C67C198-913A-E943-915F-E7BA53ADF6D4}" type="presOf" srcId="{B5442BF1-D155-4AEE-9305-A0D0BF5F17E5}" destId="{EDF16B1E-C876-C14B-9FDE-AABFEEDD1420}" srcOrd="0" destOrd="6" presId="urn:microsoft.com/office/officeart/2005/8/layout/vList2"/>
    <dgm:cxn modelId="{1511EB9E-75AE-8149-85A4-87502FFFC565}" type="presOf" srcId="{11E0DF05-5D8D-43FB-8C41-DB4C07ADC80F}" destId="{EDF16B1E-C876-C14B-9FDE-AABFEEDD1420}" srcOrd="0" destOrd="5" presId="urn:microsoft.com/office/officeart/2005/8/layout/vList2"/>
    <dgm:cxn modelId="{8A2520AB-B811-4508-8236-F05C41CF49DE}" srcId="{AA306322-A44B-458C-9170-B560287393D5}" destId="{A6D99B0A-15F7-4956-BB7C-95F77CD6340E}" srcOrd="2" destOrd="0" parTransId="{FAD0E19D-D7B2-49D9-9237-71929ECA39EA}" sibTransId="{97DD6A1F-21CC-4EE1-8801-180E1FBBC84A}"/>
    <dgm:cxn modelId="{846459BB-B9B8-49E0-920C-D745BE0F8993}" srcId="{7AE678B1-6F19-4CBD-857F-BB3CCD1F61BE}" destId="{6EFB2B1B-E1D1-4BA2-98E9-F772B95D7A1B}" srcOrd="0" destOrd="0" parTransId="{7FB26FF4-4CF3-4FAE-8834-116C057F1C7B}" sibTransId="{91B6F910-17B8-4E19-AFF6-C87354613818}"/>
    <dgm:cxn modelId="{C80821BE-28D5-ED42-9968-24C07BCC547A}" type="presOf" srcId="{A6D99B0A-15F7-4956-BB7C-95F77CD6340E}" destId="{24096F96-9395-4840-9F3E-E5B79E8F4064}" srcOrd="0" destOrd="0" presId="urn:microsoft.com/office/officeart/2005/8/layout/vList2"/>
    <dgm:cxn modelId="{63266DCB-CC70-0644-8F4D-E85F51DF9960}" type="presOf" srcId="{FCB06079-712E-4FD9-91F8-5911A38BF431}" destId="{EDF16B1E-C876-C14B-9FDE-AABFEEDD1420}" srcOrd="0" destOrd="3" presId="urn:microsoft.com/office/officeart/2005/8/layout/vList2"/>
    <dgm:cxn modelId="{1686E7D3-6781-4371-A12D-E408C042CBE6}" srcId="{AA306322-A44B-458C-9170-B560287393D5}" destId="{FF318C05-6249-46D8-8360-12BB9DE866CF}" srcOrd="1" destOrd="0" parTransId="{ED59D594-E9AE-4DE3-B887-0824B5FC02AF}" sibTransId="{6168E28E-D4B2-4DA8-955F-DAB575123EB1}"/>
    <dgm:cxn modelId="{CD4553DF-008C-493A-A132-D64DC327A65A}" srcId="{AA306322-A44B-458C-9170-B560287393D5}" destId="{7AE678B1-6F19-4CBD-857F-BB3CCD1F61BE}" srcOrd="0" destOrd="0" parTransId="{92386F1D-19D1-40B2-996E-0F5D20B1A2DB}" sibTransId="{9E23DAE0-A278-4BE5-B5A4-6C9779080FC0}"/>
    <dgm:cxn modelId="{CA59D8F3-C5DB-44DC-B984-3A78338A6B1D}" srcId="{7AE678B1-6F19-4CBD-857F-BB3CCD1F61BE}" destId="{FCB06079-712E-4FD9-91F8-5911A38BF431}" srcOrd="3" destOrd="0" parTransId="{88077A13-3185-409A-912B-8302700976EE}" sibTransId="{C5BDCEB6-0E3A-4B4A-93DE-9EE6DFAD0387}"/>
    <dgm:cxn modelId="{50A6E6FD-EFDA-4385-B102-3AF7AD2A6816}" srcId="{7AE678B1-6F19-4CBD-857F-BB3CCD1F61BE}" destId="{B5442BF1-D155-4AEE-9305-A0D0BF5F17E5}" srcOrd="6" destOrd="0" parTransId="{E71D84D1-EF5E-4405-8764-67CAD0CD1857}" sibTransId="{DD3E1464-3BFB-4EBB-80FC-90FB42A37584}"/>
    <dgm:cxn modelId="{C1A2ED8C-5D70-F141-8C36-87238649ED30}" type="presParOf" srcId="{7AD8755E-70BF-FE40-9CA9-2B33AB652E62}" destId="{46D33366-A3FD-3A44-95EB-F0652110EC6F}" srcOrd="0" destOrd="0" presId="urn:microsoft.com/office/officeart/2005/8/layout/vList2"/>
    <dgm:cxn modelId="{E6E03DC2-EEE5-F74D-8F23-44D54B16BB6D}" type="presParOf" srcId="{7AD8755E-70BF-FE40-9CA9-2B33AB652E62}" destId="{EDF16B1E-C876-C14B-9FDE-AABFEEDD1420}" srcOrd="1" destOrd="0" presId="urn:microsoft.com/office/officeart/2005/8/layout/vList2"/>
    <dgm:cxn modelId="{DD07F92F-14EA-A143-BD7D-E29D93829A61}" type="presParOf" srcId="{7AD8755E-70BF-FE40-9CA9-2B33AB652E62}" destId="{AC635919-33AB-DD47-AE71-ED3DBA3DA737}" srcOrd="2" destOrd="0" presId="urn:microsoft.com/office/officeart/2005/8/layout/vList2"/>
    <dgm:cxn modelId="{7020849A-D0E7-C24F-A70E-66AE58F18088}" type="presParOf" srcId="{7AD8755E-70BF-FE40-9CA9-2B33AB652E62}" destId="{E7556986-ACCC-9341-BEE1-2F56C8A0FEF8}" srcOrd="3" destOrd="0" presId="urn:microsoft.com/office/officeart/2005/8/layout/vList2"/>
    <dgm:cxn modelId="{E47143B4-5E8F-C642-B045-A488E6C124BE}" type="presParOf" srcId="{7AD8755E-70BF-FE40-9CA9-2B33AB652E62}" destId="{24096F96-9395-4840-9F3E-E5B79E8F40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AA306322-A44B-458C-9170-B560287393D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AE678B1-6F19-4CBD-857F-BB3CCD1F61BE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Parental ACEs associated with increased risk of</a:t>
          </a:r>
        </a:p>
      </dgm:t>
    </dgm:pt>
    <dgm:pt modelId="{92386F1D-19D1-40B2-996E-0F5D20B1A2DB}" type="parTrans" cxnId="{CD4553DF-008C-493A-A132-D64DC327A65A}">
      <dgm:prSet/>
      <dgm:spPr/>
      <dgm:t>
        <a:bodyPr/>
        <a:lstStyle/>
        <a:p>
          <a:endParaRPr lang="en-US"/>
        </a:p>
      </dgm:t>
    </dgm:pt>
    <dgm:pt modelId="{9E23DAE0-A278-4BE5-B5A4-6C9779080FC0}" type="sibTrans" cxnId="{CD4553DF-008C-493A-A132-D64DC327A65A}">
      <dgm:prSet/>
      <dgm:spPr/>
      <dgm:t>
        <a:bodyPr/>
        <a:lstStyle/>
        <a:p>
          <a:endParaRPr lang="en-US"/>
        </a:p>
      </dgm:t>
    </dgm:pt>
    <dgm:pt modelId="{6EFB2B1B-E1D1-4BA2-98E9-F772B95D7A1B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impaired parenting skills </a:t>
          </a:r>
        </a:p>
      </dgm:t>
    </dgm:pt>
    <dgm:pt modelId="{7FB26FF4-4CF3-4FAE-8834-116C057F1C7B}" type="parTrans" cxnId="{846459BB-B9B8-49E0-920C-D745BE0F8993}">
      <dgm:prSet/>
      <dgm:spPr/>
      <dgm:t>
        <a:bodyPr/>
        <a:lstStyle/>
        <a:p>
          <a:endParaRPr lang="en-US"/>
        </a:p>
      </dgm:t>
    </dgm:pt>
    <dgm:pt modelId="{91B6F910-17B8-4E19-AFF6-C87354613818}" type="sibTrans" cxnId="{846459BB-B9B8-49E0-920C-D745BE0F8993}">
      <dgm:prSet/>
      <dgm:spPr/>
      <dgm:t>
        <a:bodyPr/>
        <a:lstStyle/>
        <a:p>
          <a:endParaRPr lang="en-US"/>
        </a:p>
      </dgm:t>
    </dgm:pt>
    <dgm:pt modelId="{B5502D7D-4747-4BC7-878F-226D73E53F62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harsher parenting styles</a:t>
          </a:r>
        </a:p>
      </dgm:t>
    </dgm:pt>
    <dgm:pt modelId="{704CF258-EF05-476B-B66C-6D8F7F699BA5}" type="parTrans" cxnId="{EE974F18-23B0-46CE-AC1B-4A1B1CC31368}">
      <dgm:prSet/>
      <dgm:spPr/>
      <dgm:t>
        <a:bodyPr/>
        <a:lstStyle/>
        <a:p>
          <a:endParaRPr lang="en-US"/>
        </a:p>
      </dgm:t>
    </dgm:pt>
    <dgm:pt modelId="{690DC314-1422-47E0-98E6-4C3405F766EF}" type="sibTrans" cxnId="{EE974F18-23B0-46CE-AC1B-4A1B1CC31368}">
      <dgm:prSet/>
      <dgm:spPr/>
      <dgm:t>
        <a:bodyPr/>
        <a:lstStyle/>
        <a:p>
          <a:endParaRPr lang="en-US"/>
        </a:p>
      </dgm:t>
    </dgm:pt>
    <dgm:pt modelId="{C5492813-1F98-4292-9204-6D8989B92EE0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lack of emotional control during parenting</a:t>
          </a:r>
        </a:p>
      </dgm:t>
    </dgm:pt>
    <dgm:pt modelId="{B10D3689-C5A2-4CE4-A003-1B3A7B104EFF}" type="parTrans" cxnId="{A08E0E5E-C485-4F17-9CA0-19C8A04EC46A}">
      <dgm:prSet/>
      <dgm:spPr/>
      <dgm:t>
        <a:bodyPr/>
        <a:lstStyle/>
        <a:p>
          <a:endParaRPr lang="en-US"/>
        </a:p>
      </dgm:t>
    </dgm:pt>
    <dgm:pt modelId="{76A06C92-B649-4256-9D75-35CC160F6A40}" type="sibTrans" cxnId="{A08E0E5E-C485-4F17-9CA0-19C8A04EC46A}">
      <dgm:prSet/>
      <dgm:spPr/>
      <dgm:t>
        <a:bodyPr/>
        <a:lstStyle/>
        <a:p>
          <a:endParaRPr lang="en-US"/>
        </a:p>
      </dgm:t>
    </dgm:pt>
    <dgm:pt modelId="{FCB06079-712E-4FD9-91F8-5911A38BF431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impaired emotional and relational development of their children</a:t>
          </a:r>
        </a:p>
      </dgm:t>
    </dgm:pt>
    <dgm:pt modelId="{88077A13-3185-409A-912B-8302700976EE}" type="parTrans" cxnId="{CA59D8F3-C5DB-44DC-B984-3A78338A6B1D}">
      <dgm:prSet/>
      <dgm:spPr/>
      <dgm:t>
        <a:bodyPr/>
        <a:lstStyle/>
        <a:p>
          <a:endParaRPr lang="en-US"/>
        </a:p>
      </dgm:t>
    </dgm:pt>
    <dgm:pt modelId="{C5BDCEB6-0E3A-4B4A-93DE-9EE6DFAD0387}" type="sibTrans" cxnId="{CA59D8F3-C5DB-44DC-B984-3A78338A6B1D}">
      <dgm:prSet/>
      <dgm:spPr/>
      <dgm:t>
        <a:bodyPr/>
        <a:lstStyle/>
        <a:p>
          <a:endParaRPr lang="en-US"/>
        </a:p>
      </dgm:t>
    </dgm:pt>
    <dgm:pt modelId="{93648FE3-B3CB-4730-9CFC-7E456B64AF71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decreased parent-child relationship quality</a:t>
          </a:r>
        </a:p>
      </dgm:t>
    </dgm:pt>
    <dgm:pt modelId="{2C9312AE-9215-41A8-8663-8BDF2931CBCC}" type="parTrans" cxnId="{EB7DC66A-FA52-4983-8669-EC63323B031C}">
      <dgm:prSet/>
      <dgm:spPr/>
      <dgm:t>
        <a:bodyPr/>
        <a:lstStyle/>
        <a:p>
          <a:endParaRPr lang="en-US"/>
        </a:p>
      </dgm:t>
    </dgm:pt>
    <dgm:pt modelId="{7BFAA905-C0C8-44CD-BC58-2BDD15F76947}" type="sibTrans" cxnId="{EB7DC66A-FA52-4983-8669-EC63323B031C}">
      <dgm:prSet/>
      <dgm:spPr/>
      <dgm:t>
        <a:bodyPr/>
        <a:lstStyle/>
        <a:p>
          <a:endParaRPr lang="en-US"/>
        </a:p>
      </dgm:t>
    </dgm:pt>
    <dgm:pt modelId="{11E0DF05-5D8D-43FB-8C41-DB4C07ADC80F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impaired schemas for relationships</a:t>
          </a:r>
        </a:p>
      </dgm:t>
    </dgm:pt>
    <dgm:pt modelId="{B58FCCDC-E3D1-4575-8D08-8231ECDDFF96}" type="parTrans" cxnId="{6624FD4B-3494-42C5-9E7E-342095A4907C}">
      <dgm:prSet/>
      <dgm:spPr/>
      <dgm:t>
        <a:bodyPr/>
        <a:lstStyle/>
        <a:p>
          <a:endParaRPr lang="en-US"/>
        </a:p>
      </dgm:t>
    </dgm:pt>
    <dgm:pt modelId="{677AE8FD-9199-48A5-8439-680D1BF25813}" type="sibTrans" cxnId="{6624FD4B-3494-42C5-9E7E-342095A4907C}">
      <dgm:prSet/>
      <dgm:spPr/>
      <dgm:t>
        <a:bodyPr/>
        <a:lstStyle/>
        <a:p>
          <a:endParaRPr lang="en-US"/>
        </a:p>
      </dgm:t>
    </dgm:pt>
    <dgm:pt modelId="{B5442BF1-D155-4AEE-9305-A0D0BF5F17E5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decreased ability to build stable, supportive homes that influence child development and family well-being</a:t>
          </a:r>
        </a:p>
      </dgm:t>
    </dgm:pt>
    <dgm:pt modelId="{E71D84D1-EF5E-4405-8764-67CAD0CD1857}" type="parTrans" cxnId="{50A6E6FD-EFDA-4385-B102-3AF7AD2A6816}">
      <dgm:prSet/>
      <dgm:spPr/>
      <dgm:t>
        <a:bodyPr/>
        <a:lstStyle/>
        <a:p>
          <a:endParaRPr lang="en-US"/>
        </a:p>
      </dgm:t>
    </dgm:pt>
    <dgm:pt modelId="{DD3E1464-3BFB-4EBB-80FC-90FB42A37584}" type="sibTrans" cxnId="{50A6E6FD-EFDA-4385-B102-3AF7AD2A6816}">
      <dgm:prSet/>
      <dgm:spPr/>
      <dgm:t>
        <a:bodyPr/>
        <a:lstStyle/>
        <a:p>
          <a:endParaRPr lang="en-US"/>
        </a:p>
      </dgm:t>
    </dgm:pt>
    <dgm:pt modelId="{FF318C05-6249-46D8-8360-12BB9DE866CF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Indirect pathway from childhood trauma to depression to parenting stress, even while simultaneously controlling for household income and general psychiatric distress</a:t>
          </a:r>
        </a:p>
      </dgm:t>
    </dgm:pt>
    <dgm:pt modelId="{ED59D594-E9AE-4DE3-B887-0824B5FC02AF}" type="parTrans" cxnId="{1686E7D3-6781-4371-A12D-E408C042CBE6}">
      <dgm:prSet/>
      <dgm:spPr/>
      <dgm:t>
        <a:bodyPr/>
        <a:lstStyle/>
        <a:p>
          <a:endParaRPr lang="en-US"/>
        </a:p>
      </dgm:t>
    </dgm:pt>
    <dgm:pt modelId="{6168E28E-D4B2-4DA8-955F-DAB575123EB1}" type="sibTrans" cxnId="{1686E7D3-6781-4371-A12D-E408C042CBE6}">
      <dgm:prSet/>
      <dgm:spPr/>
      <dgm:t>
        <a:bodyPr/>
        <a:lstStyle/>
        <a:p>
          <a:endParaRPr lang="en-US"/>
        </a:p>
      </dgm:t>
    </dgm:pt>
    <dgm:pt modelId="{A6D99B0A-15F7-4956-BB7C-95F77CD6340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Parents who have experienced adversity are more likely to need additional support in understanding  and implementing such concepts as positive parenting , appropriate discipline, good self care, modeling conflict resolution, healthy coping strategies and developmental promotion</a:t>
          </a:r>
        </a:p>
      </dgm:t>
    </dgm:pt>
    <dgm:pt modelId="{FAD0E19D-D7B2-49D9-9237-71929ECA39EA}" type="parTrans" cxnId="{8A2520AB-B811-4508-8236-F05C41CF49DE}">
      <dgm:prSet/>
      <dgm:spPr/>
      <dgm:t>
        <a:bodyPr/>
        <a:lstStyle/>
        <a:p>
          <a:endParaRPr lang="en-US"/>
        </a:p>
      </dgm:t>
    </dgm:pt>
    <dgm:pt modelId="{97DD6A1F-21CC-4EE1-8801-180E1FBBC84A}" type="sibTrans" cxnId="{8A2520AB-B811-4508-8236-F05C41CF49DE}">
      <dgm:prSet/>
      <dgm:spPr/>
      <dgm:t>
        <a:bodyPr/>
        <a:lstStyle/>
        <a:p>
          <a:endParaRPr lang="en-US"/>
        </a:p>
      </dgm:t>
    </dgm:pt>
    <dgm:pt modelId="{7AD8755E-70BF-FE40-9CA9-2B33AB652E62}" type="pres">
      <dgm:prSet presAssocID="{AA306322-A44B-458C-9170-B560287393D5}" presName="linear" presStyleCnt="0">
        <dgm:presLayoutVars>
          <dgm:animLvl val="lvl"/>
          <dgm:resizeHandles val="exact"/>
        </dgm:presLayoutVars>
      </dgm:prSet>
      <dgm:spPr/>
    </dgm:pt>
    <dgm:pt modelId="{46D33366-A3FD-3A44-95EB-F0652110EC6F}" type="pres">
      <dgm:prSet presAssocID="{7AE678B1-6F19-4CBD-857F-BB3CCD1F61BE}" presName="parentText" presStyleLbl="node1" presStyleIdx="0" presStyleCnt="3" custScaleY="31299">
        <dgm:presLayoutVars>
          <dgm:chMax val="0"/>
          <dgm:bulletEnabled val="1"/>
        </dgm:presLayoutVars>
      </dgm:prSet>
      <dgm:spPr/>
    </dgm:pt>
    <dgm:pt modelId="{EDF16B1E-C876-C14B-9FDE-AABFEEDD1420}" type="pres">
      <dgm:prSet presAssocID="{7AE678B1-6F19-4CBD-857F-BB3CCD1F61BE}" presName="childText" presStyleLbl="revTx" presStyleIdx="0" presStyleCnt="1">
        <dgm:presLayoutVars>
          <dgm:bulletEnabled val="1"/>
        </dgm:presLayoutVars>
      </dgm:prSet>
      <dgm:spPr/>
    </dgm:pt>
    <dgm:pt modelId="{AC635919-33AB-DD47-AE71-ED3DBA3DA737}" type="pres">
      <dgm:prSet presAssocID="{FF318C05-6249-46D8-8360-12BB9DE866CF}" presName="parentText" presStyleLbl="node1" presStyleIdx="1" presStyleCnt="3" custScaleY="74648">
        <dgm:presLayoutVars>
          <dgm:chMax val="0"/>
          <dgm:bulletEnabled val="1"/>
        </dgm:presLayoutVars>
      </dgm:prSet>
      <dgm:spPr/>
    </dgm:pt>
    <dgm:pt modelId="{E7556986-ACCC-9341-BEE1-2F56C8A0FEF8}" type="pres">
      <dgm:prSet presAssocID="{6168E28E-D4B2-4DA8-955F-DAB575123EB1}" presName="spacer" presStyleCnt="0"/>
      <dgm:spPr/>
    </dgm:pt>
    <dgm:pt modelId="{24096F96-9395-4840-9F3E-E5B79E8F4064}" type="pres">
      <dgm:prSet presAssocID="{A6D99B0A-15F7-4956-BB7C-95F77CD6340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6D540C-6F74-7E4F-8082-55065A67CE53}" type="presOf" srcId="{C5492813-1F98-4292-9204-6D8989B92EE0}" destId="{EDF16B1E-C876-C14B-9FDE-AABFEEDD1420}" srcOrd="0" destOrd="2" presId="urn:microsoft.com/office/officeart/2005/8/layout/vList2"/>
    <dgm:cxn modelId="{EE974F18-23B0-46CE-AC1B-4A1B1CC31368}" srcId="{7AE678B1-6F19-4CBD-857F-BB3CCD1F61BE}" destId="{B5502D7D-4747-4BC7-878F-226D73E53F62}" srcOrd="1" destOrd="0" parTransId="{704CF258-EF05-476B-B66C-6D8F7F699BA5}" sibTransId="{690DC314-1422-47E0-98E6-4C3405F766EF}"/>
    <dgm:cxn modelId="{6A3E6D24-709B-6C42-A730-CEB7F5D5C9A5}" type="presOf" srcId="{7AE678B1-6F19-4CBD-857F-BB3CCD1F61BE}" destId="{46D33366-A3FD-3A44-95EB-F0652110EC6F}" srcOrd="0" destOrd="0" presId="urn:microsoft.com/office/officeart/2005/8/layout/vList2"/>
    <dgm:cxn modelId="{E1C48830-86FF-CB4E-8C5E-63ACCD576B67}" type="presOf" srcId="{6EFB2B1B-E1D1-4BA2-98E9-F772B95D7A1B}" destId="{EDF16B1E-C876-C14B-9FDE-AABFEEDD1420}" srcOrd="0" destOrd="0" presId="urn:microsoft.com/office/officeart/2005/8/layout/vList2"/>
    <dgm:cxn modelId="{6624FD4B-3494-42C5-9E7E-342095A4907C}" srcId="{7AE678B1-6F19-4CBD-857F-BB3CCD1F61BE}" destId="{11E0DF05-5D8D-43FB-8C41-DB4C07ADC80F}" srcOrd="5" destOrd="0" parTransId="{B58FCCDC-E3D1-4575-8D08-8231ECDDFF96}" sibTransId="{677AE8FD-9199-48A5-8439-680D1BF25813}"/>
    <dgm:cxn modelId="{AA49A353-D98F-C445-885D-F52095FAD529}" type="presOf" srcId="{AA306322-A44B-458C-9170-B560287393D5}" destId="{7AD8755E-70BF-FE40-9CA9-2B33AB652E62}" srcOrd="0" destOrd="0" presId="urn:microsoft.com/office/officeart/2005/8/layout/vList2"/>
    <dgm:cxn modelId="{19A5325A-3548-274C-AD5F-7FCC91670B21}" type="presOf" srcId="{B5502D7D-4747-4BC7-878F-226D73E53F62}" destId="{EDF16B1E-C876-C14B-9FDE-AABFEEDD1420}" srcOrd="0" destOrd="1" presId="urn:microsoft.com/office/officeart/2005/8/layout/vList2"/>
    <dgm:cxn modelId="{A08E0E5E-C485-4F17-9CA0-19C8A04EC46A}" srcId="{7AE678B1-6F19-4CBD-857F-BB3CCD1F61BE}" destId="{C5492813-1F98-4292-9204-6D8989B92EE0}" srcOrd="2" destOrd="0" parTransId="{B10D3689-C5A2-4CE4-A003-1B3A7B104EFF}" sibTransId="{76A06C92-B649-4256-9D75-35CC160F6A40}"/>
    <dgm:cxn modelId="{EB7DC66A-FA52-4983-8669-EC63323B031C}" srcId="{7AE678B1-6F19-4CBD-857F-BB3CCD1F61BE}" destId="{93648FE3-B3CB-4730-9CFC-7E456B64AF71}" srcOrd="4" destOrd="0" parTransId="{2C9312AE-9215-41A8-8663-8BDF2931CBCC}" sibTransId="{7BFAA905-C0C8-44CD-BC58-2BDD15F76947}"/>
    <dgm:cxn modelId="{C1E73681-6C03-CA45-863A-B5C23166D9B2}" type="presOf" srcId="{93648FE3-B3CB-4730-9CFC-7E456B64AF71}" destId="{EDF16B1E-C876-C14B-9FDE-AABFEEDD1420}" srcOrd="0" destOrd="4" presId="urn:microsoft.com/office/officeart/2005/8/layout/vList2"/>
    <dgm:cxn modelId="{47A09A92-D279-3041-81D2-CC7E01D70AC7}" type="presOf" srcId="{FF318C05-6249-46D8-8360-12BB9DE866CF}" destId="{AC635919-33AB-DD47-AE71-ED3DBA3DA737}" srcOrd="0" destOrd="0" presId="urn:microsoft.com/office/officeart/2005/8/layout/vList2"/>
    <dgm:cxn modelId="{9C67C198-913A-E943-915F-E7BA53ADF6D4}" type="presOf" srcId="{B5442BF1-D155-4AEE-9305-A0D0BF5F17E5}" destId="{EDF16B1E-C876-C14B-9FDE-AABFEEDD1420}" srcOrd="0" destOrd="6" presId="urn:microsoft.com/office/officeart/2005/8/layout/vList2"/>
    <dgm:cxn modelId="{1511EB9E-75AE-8149-85A4-87502FFFC565}" type="presOf" srcId="{11E0DF05-5D8D-43FB-8C41-DB4C07ADC80F}" destId="{EDF16B1E-C876-C14B-9FDE-AABFEEDD1420}" srcOrd="0" destOrd="5" presId="urn:microsoft.com/office/officeart/2005/8/layout/vList2"/>
    <dgm:cxn modelId="{8A2520AB-B811-4508-8236-F05C41CF49DE}" srcId="{AA306322-A44B-458C-9170-B560287393D5}" destId="{A6D99B0A-15F7-4956-BB7C-95F77CD6340E}" srcOrd="2" destOrd="0" parTransId="{FAD0E19D-D7B2-49D9-9237-71929ECA39EA}" sibTransId="{97DD6A1F-21CC-4EE1-8801-180E1FBBC84A}"/>
    <dgm:cxn modelId="{846459BB-B9B8-49E0-920C-D745BE0F8993}" srcId="{7AE678B1-6F19-4CBD-857F-BB3CCD1F61BE}" destId="{6EFB2B1B-E1D1-4BA2-98E9-F772B95D7A1B}" srcOrd="0" destOrd="0" parTransId="{7FB26FF4-4CF3-4FAE-8834-116C057F1C7B}" sibTransId="{91B6F910-17B8-4E19-AFF6-C87354613818}"/>
    <dgm:cxn modelId="{C80821BE-28D5-ED42-9968-24C07BCC547A}" type="presOf" srcId="{A6D99B0A-15F7-4956-BB7C-95F77CD6340E}" destId="{24096F96-9395-4840-9F3E-E5B79E8F4064}" srcOrd="0" destOrd="0" presId="urn:microsoft.com/office/officeart/2005/8/layout/vList2"/>
    <dgm:cxn modelId="{63266DCB-CC70-0644-8F4D-E85F51DF9960}" type="presOf" srcId="{FCB06079-712E-4FD9-91F8-5911A38BF431}" destId="{EDF16B1E-C876-C14B-9FDE-AABFEEDD1420}" srcOrd="0" destOrd="3" presId="urn:microsoft.com/office/officeart/2005/8/layout/vList2"/>
    <dgm:cxn modelId="{1686E7D3-6781-4371-A12D-E408C042CBE6}" srcId="{AA306322-A44B-458C-9170-B560287393D5}" destId="{FF318C05-6249-46D8-8360-12BB9DE866CF}" srcOrd="1" destOrd="0" parTransId="{ED59D594-E9AE-4DE3-B887-0824B5FC02AF}" sibTransId="{6168E28E-D4B2-4DA8-955F-DAB575123EB1}"/>
    <dgm:cxn modelId="{CD4553DF-008C-493A-A132-D64DC327A65A}" srcId="{AA306322-A44B-458C-9170-B560287393D5}" destId="{7AE678B1-6F19-4CBD-857F-BB3CCD1F61BE}" srcOrd="0" destOrd="0" parTransId="{92386F1D-19D1-40B2-996E-0F5D20B1A2DB}" sibTransId="{9E23DAE0-A278-4BE5-B5A4-6C9779080FC0}"/>
    <dgm:cxn modelId="{CA59D8F3-C5DB-44DC-B984-3A78338A6B1D}" srcId="{7AE678B1-6F19-4CBD-857F-BB3CCD1F61BE}" destId="{FCB06079-712E-4FD9-91F8-5911A38BF431}" srcOrd="3" destOrd="0" parTransId="{88077A13-3185-409A-912B-8302700976EE}" sibTransId="{C5BDCEB6-0E3A-4B4A-93DE-9EE6DFAD0387}"/>
    <dgm:cxn modelId="{50A6E6FD-EFDA-4385-B102-3AF7AD2A6816}" srcId="{7AE678B1-6F19-4CBD-857F-BB3CCD1F61BE}" destId="{B5442BF1-D155-4AEE-9305-A0D0BF5F17E5}" srcOrd="6" destOrd="0" parTransId="{E71D84D1-EF5E-4405-8764-67CAD0CD1857}" sibTransId="{DD3E1464-3BFB-4EBB-80FC-90FB42A37584}"/>
    <dgm:cxn modelId="{C1A2ED8C-5D70-F141-8C36-87238649ED30}" type="presParOf" srcId="{7AD8755E-70BF-FE40-9CA9-2B33AB652E62}" destId="{46D33366-A3FD-3A44-95EB-F0652110EC6F}" srcOrd="0" destOrd="0" presId="urn:microsoft.com/office/officeart/2005/8/layout/vList2"/>
    <dgm:cxn modelId="{E6E03DC2-EEE5-F74D-8F23-44D54B16BB6D}" type="presParOf" srcId="{7AD8755E-70BF-FE40-9CA9-2B33AB652E62}" destId="{EDF16B1E-C876-C14B-9FDE-AABFEEDD1420}" srcOrd="1" destOrd="0" presId="urn:microsoft.com/office/officeart/2005/8/layout/vList2"/>
    <dgm:cxn modelId="{DD07F92F-14EA-A143-BD7D-E29D93829A61}" type="presParOf" srcId="{7AD8755E-70BF-FE40-9CA9-2B33AB652E62}" destId="{AC635919-33AB-DD47-AE71-ED3DBA3DA737}" srcOrd="2" destOrd="0" presId="urn:microsoft.com/office/officeart/2005/8/layout/vList2"/>
    <dgm:cxn modelId="{7020849A-D0E7-C24F-A70E-66AE58F18088}" type="presParOf" srcId="{7AD8755E-70BF-FE40-9CA9-2B33AB652E62}" destId="{E7556986-ACCC-9341-BEE1-2F56C8A0FEF8}" srcOrd="3" destOrd="0" presId="urn:microsoft.com/office/officeart/2005/8/layout/vList2"/>
    <dgm:cxn modelId="{E47143B4-5E8F-C642-B045-A488E6C124BE}" type="presParOf" srcId="{7AD8755E-70BF-FE40-9CA9-2B33AB652E62}" destId="{24096F96-9395-4840-9F3E-E5B79E8F40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AA306322-A44B-458C-9170-B560287393D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66EA38-2BF8-4B70-BCF7-49BF6AB35AA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Assessing for Parental ACEs can give significant systemic screening information for working with children and adolescents</a:t>
          </a:r>
        </a:p>
      </dgm:t>
    </dgm:pt>
    <dgm:pt modelId="{3BC88544-AF22-4F49-892E-0AD98DEDE11D}" type="parTrans" cxnId="{F4A0E2DC-382A-438D-86FB-F668BA2829A6}">
      <dgm:prSet/>
      <dgm:spPr/>
      <dgm:t>
        <a:bodyPr/>
        <a:lstStyle/>
        <a:p>
          <a:endParaRPr lang="en-US"/>
        </a:p>
      </dgm:t>
    </dgm:pt>
    <dgm:pt modelId="{39AF483F-2D02-4CC8-A7AB-68A2460F80DB}" type="sibTrans" cxnId="{F4A0E2DC-382A-438D-86FB-F668BA2829A6}">
      <dgm:prSet/>
      <dgm:spPr/>
      <dgm:t>
        <a:bodyPr/>
        <a:lstStyle/>
        <a:p>
          <a:endParaRPr lang="en-US"/>
        </a:p>
      </dgm:t>
    </dgm:pt>
    <dgm:pt modelId="{C02B8364-EE9C-47E5-A810-75C685FF09AD}">
      <dgm:prSet/>
      <dgm:spPr/>
      <dgm:t>
        <a:bodyPr/>
        <a:lstStyle/>
        <a:p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Using an aggregate tool may be more effective</a:t>
          </a:r>
        </a:p>
      </dgm:t>
    </dgm:pt>
    <dgm:pt modelId="{3B56CE2F-53E4-4B99-897E-ED961DDFD679}" type="parTrans" cxnId="{7A410649-5F18-41C6-8EE9-8F299E62ECB4}">
      <dgm:prSet/>
      <dgm:spPr/>
      <dgm:t>
        <a:bodyPr/>
        <a:lstStyle/>
        <a:p>
          <a:endParaRPr lang="en-US"/>
        </a:p>
      </dgm:t>
    </dgm:pt>
    <dgm:pt modelId="{497CDDBD-004F-465E-BC87-AF0AF3CF38F8}" type="sibTrans" cxnId="{7A410649-5F18-41C6-8EE9-8F299E62ECB4}">
      <dgm:prSet/>
      <dgm:spPr/>
      <dgm:t>
        <a:bodyPr/>
        <a:lstStyle/>
        <a:p>
          <a:endParaRPr lang="en-US"/>
        </a:p>
      </dgm:t>
    </dgm:pt>
    <dgm:pt modelId="{3BF76F60-FBF2-4D0E-A1EF-3C92D2EC8F82}">
      <dgm:prSet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Expanded ACEs incorporate a multicultural spectrum of relevant childhood adversities</a:t>
          </a:r>
        </a:p>
      </dgm:t>
    </dgm:pt>
    <dgm:pt modelId="{C405099E-922A-4D4E-8C99-8462835A5D3B}" type="parTrans" cxnId="{F656AB3C-9E72-4004-AA71-5FF3FE4704CC}">
      <dgm:prSet/>
      <dgm:spPr/>
      <dgm:t>
        <a:bodyPr/>
        <a:lstStyle/>
        <a:p>
          <a:endParaRPr lang="en-US"/>
        </a:p>
      </dgm:t>
    </dgm:pt>
    <dgm:pt modelId="{BDBC2B7B-0471-46F8-AA59-9BF40A9A54E8}" type="sibTrans" cxnId="{F656AB3C-9E72-4004-AA71-5FF3FE4704CC}">
      <dgm:prSet/>
      <dgm:spPr/>
      <dgm:t>
        <a:bodyPr/>
        <a:lstStyle/>
        <a:p>
          <a:endParaRPr lang="en-US"/>
        </a:p>
      </dgm:t>
    </dgm:pt>
    <dgm:pt modelId="{89D5787E-62E3-40A4-ACEE-77F2EEF1CA4E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Two-generational approach to addressing social determinants and treatment of mental health issues is supported by every study in the reference section!</a:t>
          </a:r>
        </a:p>
      </dgm:t>
    </dgm:pt>
    <dgm:pt modelId="{F8628DE9-E551-47F3-9CF9-57168DC0A654}" type="parTrans" cxnId="{4FE5DA9A-73EE-43EA-9A4A-A6CBE05F530D}">
      <dgm:prSet/>
      <dgm:spPr/>
      <dgm:t>
        <a:bodyPr/>
        <a:lstStyle/>
        <a:p>
          <a:endParaRPr lang="en-US"/>
        </a:p>
      </dgm:t>
    </dgm:pt>
    <dgm:pt modelId="{06DBB06E-48EB-4A34-AA47-5B18271CB981}" type="sibTrans" cxnId="{4FE5DA9A-73EE-43EA-9A4A-A6CBE05F530D}">
      <dgm:prSet/>
      <dgm:spPr/>
      <dgm:t>
        <a:bodyPr/>
        <a:lstStyle/>
        <a:p>
          <a:endParaRPr lang="en-US"/>
        </a:p>
      </dgm:t>
    </dgm:pt>
    <dgm:pt modelId="{7AD8755E-70BF-FE40-9CA9-2B33AB652E62}" type="pres">
      <dgm:prSet presAssocID="{AA306322-A44B-458C-9170-B560287393D5}" presName="linear" presStyleCnt="0">
        <dgm:presLayoutVars>
          <dgm:animLvl val="lvl"/>
          <dgm:resizeHandles val="exact"/>
        </dgm:presLayoutVars>
      </dgm:prSet>
      <dgm:spPr/>
    </dgm:pt>
    <dgm:pt modelId="{93CF8036-7343-9144-BE52-14C458EE8FA6}" type="pres">
      <dgm:prSet presAssocID="{B466EA38-2BF8-4B70-BCF7-49BF6AB35AA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AC150D5-7FFD-8D47-BE17-DB1BAE16CA5D}" type="pres">
      <dgm:prSet presAssocID="{39AF483F-2D02-4CC8-A7AB-68A2460F80DB}" presName="spacer" presStyleCnt="0"/>
      <dgm:spPr/>
    </dgm:pt>
    <dgm:pt modelId="{06AD98F2-2B2D-0E41-810D-9B6870883AB0}" type="pres">
      <dgm:prSet presAssocID="{C02B8364-EE9C-47E5-A810-75C685FF09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DE9F7A-AD4B-EF40-B80A-62D710BC024D}" type="pres">
      <dgm:prSet presAssocID="{497CDDBD-004F-465E-BC87-AF0AF3CF38F8}" presName="spacer" presStyleCnt="0"/>
      <dgm:spPr/>
    </dgm:pt>
    <dgm:pt modelId="{4CB3DB99-6893-AF4C-AF4D-08BC8A5374EC}" type="pres">
      <dgm:prSet presAssocID="{3BF76F60-FBF2-4D0E-A1EF-3C92D2EC8F8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49CA7F8-90C6-3742-B6B1-922297C0B3CC}" type="pres">
      <dgm:prSet presAssocID="{BDBC2B7B-0471-46F8-AA59-9BF40A9A54E8}" presName="spacer" presStyleCnt="0"/>
      <dgm:spPr/>
    </dgm:pt>
    <dgm:pt modelId="{3A1E3E44-91A2-2D4E-A8FE-4AB363B54C21}" type="pres">
      <dgm:prSet presAssocID="{89D5787E-62E3-40A4-ACEE-77F2EEF1CA4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440BE07-A494-9049-9905-09D514EE3989}" type="presOf" srcId="{C02B8364-EE9C-47E5-A810-75C685FF09AD}" destId="{06AD98F2-2B2D-0E41-810D-9B6870883AB0}" srcOrd="0" destOrd="0" presId="urn:microsoft.com/office/officeart/2005/8/layout/vList2"/>
    <dgm:cxn modelId="{4695153A-5DC3-6745-952A-CCFE9729F524}" type="presOf" srcId="{B466EA38-2BF8-4B70-BCF7-49BF6AB35AA8}" destId="{93CF8036-7343-9144-BE52-14C458EE8FA6}" srcOrd="0" destOrd="0" presId="urn:microsoft.com/office/officeart/2005/8/layout/vList2"/>
    <dgm:cxn modelId="{F656AB3C-9E72-4004-AA71-5FF3FE4704CC}" srcId="{AA306322-A44B-458C-9170-B560287393D5}" destId="{3BF76F60-FBF2-4D0E-A1EF-3C92D2EC8F82}" srcOrd="2" destOrd="0" parTransId="{C405099E-922A-4D4E-8C99-8462835A5D3B}" sibTransId="{BDBC2B7B-0471-46F8-AA59-9BF40A9A54E8}"/>
    <dgm:cxn modelId="{7A410649-5F18-41C6-8EE9-8F299E62ECB4}" srcId="{AA306322-A44B-458C-9170-B560287393D5}" destId="{C02B8364-EE9C-47E5-A810-75C685FF09AD}" srcOrd="1" destOrd="0" parTransId="{3B56CE2F-53E4-4B99-897E-ED961DDFD679}" sibTransId="{497CDDBD-004F-465E-BC87-AF0AF3CF38F8}"/>
    <dgm:cxn modelId="{AA49A353-D98F-C445-885D-F52095FAD529}" type="presOf" srcId="{AA306322-A44B-458C-9170-B560287393D5}" destId="{7AD8755E-70BF-FE40-9CA9-2B33AB652E62}" srcOrd="0" destOrd="0" presId="urn:microsoft.com/office/officeart/2005/8/layout/vList2"/>
    <dgm:cxn modelId="{4FE5DA9A-73EE-43EA-9A4A-A6CBE05F530D}" srcId="{AA306322-A44B-458C-9170-B560287393D5}" destId="{89D5787E-62E3-40A4-ACEE-77F2EEF1CA4E}" srcOrd="3" destOrd="0" parTransId="{F8628DE9-E551-47F3-9CF9-57168DC0A654}" sibTransId="{06DBB06E-48EB-4A34-AA47-5B18271CB981}"/>
    <dgm:cxn modelId="{DA87DAA9-D345-FB47-9A29-9446D1682978}" type="presOf" srcId="{3BF76F60-FBF2-4D0E-A1EF-3C92D2EC8F82}" destId="{4CB3DB99-6893-AF4C-AF4D-08BC8A5374EC}" srcOrd="0" destOrd="0" presId="urn:microsoft.com/office/officeart/2005/8/layout/vList2"/>
    <dgm:cxn modelId="{CA009FD4-35F7-D64D-A36A-715D38A43627}" type="presOf" srcId="{89D5787E-62E3-40A4-ACEE-77F2EEF1CA4E}" destId="{3A1E3E44-91A2-2D4E-A8FE-4AB363B54C21}" srcOrd="0" destOrd="0" presId="urn:microsoft.com/office/officeart/2005/8/layout/vList2"/>
    <dgm:cxn modelId="{F4A0E2DC-382A-438D-86FB-F668BA2829A6}" srcId="{AA306322-A44B-458C-9170-B560287393D5}" destId="{B466EA38-2BF8-4B70-BCF7-49BF6AB35AA8}" srcOrd="0" destOrd="0" parTransId="{3BC88544-AF22-4F49-892E-0AD98DEDE11D}" sibTransId="{39AF483F-2D02-4CC8-A7AB-68A2460F80DB}"/>
    <dgm:cxn modelId="{B1D76D02-DEAD-0B4F-A226-C88540EE096C}" type="presParOf" srcId="{7AD8755E-70BF-FE40-9CA9-2B33AB652E62}" destId="{93CF8036-7343-9144-BE52-14C458EE8FA6}" srcOrd="0" destOrd="0" presId="urn:microsoft.com/office/officeart/2005/8/layout/vList2"/>
    <dgm:cxn modelId="{1B9A3B34-1C27-F74C-8823-ECE5AD05662E}" type="presParOf" srcId="{7AD8755E-70BF-FE40-9CA9-2B33AB652E62}" destId="{3AC150D5-7FFD-8D47-BE17-DB1BAE16CA5D}" srcOrd="1" destOrd="0" presId="urn:microsoft.com/office/officeart/2005/8/layout/vList2"/>
    <dgm:cxn modelId="{FC42F78B-76E1-D342-98F0-77F56C69289D}" type="presParOf" srcId="{7AD8755E-70BF-FE40-9CA9-2B33AB652E62}" destId="{06AD98F2-2B2D-0E41-810D-9B6870883AB0}" srcOrd="2" destOrd="0" presId="urn:microsoft.com/office/officeart/2005/8/layout/vList2"/>
    <dgm:cxn modelId="{79A807FC-63EE-2A4A-8641-88902E10C3BC}" type="presParOf" srcId="{7AD8755E-70BF-FE40-9CA9-2B33AB652E62}" destId="{7EDE9F7A-AD4B-EF40-B80A-62D710BC024D}" srcOrd="3" destOrd="0" presId="urn:microsoft.com/office/officeart/2005/8/layout/vList2"/>
    <dgm:cxn modelId="{F7DC3774-FDD8-C043-837D-2093FF45DCB4}" type="presParOf" srcId="{7AD8755E-70BF-FE40-9CA9-2B33AB652E62}" destId="{4CB3DB99-6893-AF4C-AF4D-08BC8A5374EC}" srcOrd="4" destOrd="0" presId="urn:microsoft.com/office/officeart/2005/8/layout/vList2"/>
    <dgm:cxn modelId="{41C0055E-9A29-A346-B22E-507BA3332508}" type="presParOf" srcId="{7AD8755E-70BF-FE40-9CA9-2B33AB652E62}" destId="{D49CA7F8-90C6-3742-B6B1-922297C0B3CC}" srcOrd="5" destOrd="0" presId="urn:microsoft.com/office/officeart/2005/8/layout/vList2"/>
    <dgm:cxn modelId="{60701F50-CA23-CE46-8862-1395E081E850}" type="presParOf" srcId="{7AD8755E-70BF-FE40-9CA9-2B33AB652E62}" destId="{3A1E3E44-91A2-2D4E-A8FE-4AB363B54C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AA306322-A44B-458C-9170-B560287393D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66EA38-2BF8-4B70-BCF7-49BF6AB35AA8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Assessing for Parental ACEs can give significant systemic screening information for working with children and adolescents</a:t>
          </a:r>
        </a:p>
      </dgm:t>
    </dgm:pt>
    <dgm:pt modelId="{3BC88544-AF22-4F49-892E-0AD98DEDE11D}" type="parTrans" cxnId="{F4A0E2DC-382A-438D-86FB-F668BA2829A6}">
      <dgm:prSet/>
      <dgm:spPr/>
      <dgm:t>
        <a:bodyPr/>
        <a:lstStyle/>
        <a:p>
          <a:endParaRPr lang="en-US"/>
        </a:p>
      </dgm:t>
    </dgm:pt>
    <dgm:pt modelId="{39AF483F-2D02-4CC8-A7AB-68A2460F80DB}" type="sibTrans" cxnId="{F4A0E2DC-382A-438D-86FB-F668BA2829A6}">
      <dgm:prSet/>
      <dgm:spPr/>
      <dgm:t>
        <a:bodyPr/>
        <a:lstStyle/>
        <a:p>
          <a:endParaRPr lang="en-US"/>
        </a:p>
      </dgm:t>
    </dgm:pt>
    <dgm:pt modelId="{C02B8364-EE9C-47E5-A810-75C685FF09A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Using an aggregate tool may be more effective</a:t>
          </a:r>
        </a:p>
      </dgm:t>
    </dgm:pt>
    <dgm:pt modelId="{3B56CE2F-53E4-4B99-897E-ED961DDFD679}" type="parTrans" cxnId="{7A410649-5F18-41C6-8EE9-8F299E62ECB4}">
      <dgm:prSet/>
      <dgm:spPr/>
      <dgm:t>
        <a:bodyPr/>
        <a:lstStyle/>
        <a:p>
          <a:endParaRPr lang="en-US"/>
        </a:p>
      </dgm:t>
    </dgm:pt>
    <dgm:pt modelId="{497CDDBD-004F-465E-BC87-AF0AF3CF38F8}" type="sibTrans" cxnId="{7A410649-5F18-41C6-8EE9-8F299E62ECB4}">
      <dgm:prSet/>
      <dgm:spPr/>
      <dgm:t>
        <a:bodyPr/>
        <a:lstStyle/>
        <a:p>
          <a:endParaRPr lang="en-US"/>
        </a:p>
      </dgm:t>
    </dgm:pt>
    <dgm:pt modelId="{3BF76F60-FBF2-4D0E-A1EF-3C92D2EC8F82}">
      <dgm:prSet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Expanded ACEs incorporate a multicultural spectrum of relevant childhood adversities</a:t>
          </a:r>
        </a:p>
      </dgm:t>
    </dgm:pt>
    <dgm:pt modelId="{C405099E-922A-4D4E-8C99-8462835A5D3B}" type="parTrans" cxnId="{F656AB3C-9E72-4004-AA71-5FF3FE4704CC}">
      <dgm:prSet/>
      <dgm:spPr/>
      <dgm:t>
        <a:bodyPr/>
        <a:lstStyle/>
        <a:p>
          <a:endParaRPr lang="en-US"/>
        </a:p>
      </dgm:t>
    </dgm:pt>
    <dgm:pt modelId="{BDBC2B7B-0471-46F8-AA59-9BF40A9A54E8}" type="sibTrans" cxnId="{F656AB3C-9E72-4004-AA71-5FF3FE4704CC}">
      <dgm:prSet/>
      <dgm:spPr/>
      <dgm:t>
        <a:bodyPr/>
        <a:lstStyle/>
        <a:p>
          <a:endParaRPr lang="en-US"/>
        </a:p>
      </dgm:t>
    </dgm:pt>
    <dgm:pt modelId="{89D5787E-62E3-40A4-ACEE-77F2EEF1CA4E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Two-generational approach to addressing social determinants and treatment of mental health issues is supported by every study in the reference section!</a:t>
          </a:r>
        </a:p>
      </dgm:t>
    </dgm:pt>
    <dgm:pt modelId="{F8628DE9-E551-47F3-9CF9-57168DC0A654}" type="parTrans" cxnId="{4FE5DA9A-73EE-43EA-9A4A-A6CBE05F530D}">
      <dgm:prSet/>
      <dgm:spPr/>
      <dgm:t>
        <a:bodyPr/>
        <a:lstStyle/>
        <a:p>
          <a:endParaRPr lang="en-US"/>
        </a:p>
      </dgm:t>
    </dgm:pt>
    <dgm:pt modelId="{06DBB06E-48EB-4A34-AA47-5B18271CB981}" type="sibTrans" cxnId="{4FE5DA9A-73EE-43EA-9A4A-A6CBE05F530D}">
      <dgm:prSet/>
      <dgm:spPr/>
      <dgm:t>
        <a:bodyPr/>
        <a:lstStyle/>
        <a:p>
          <a:endParaRPr lang="en-US"/>
        </a:p>
      </dgm:t>
    </dgm:pt>
    <dgm:pt modelId="{7AD8755E-70BF-FE40-9CA9-2B33AB652E62}" type="pres">
      <dgm:prSet presAssocID="{AA306322-A44B-458C-9170-B560287393D5}" presName="linear" presStyleCnt="0">
        <dgm:presLayoutVars>
          <dgm:animLvl val="lvl"/>
          <dgm:resizeHandles val="exact"/>
        </dgm:presLayoutVars>
      </dgm:prSet>
      <dgm:spPr/>
    </dgm:pt>
    <dgm:pt modelId="{93CF8036-7343-9144-BE52-14C458EE8FA6}" type="pres">
      <dgm:prSet presAssocID="{B466EA38-2BF8-4B70-BCF7-49BF6AB35AA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AC150D5-7FFD-8D47-BE17-DB1BAE16CA5D}" type="pres">
      <dgm:prSet presAssocID="{39AF483F-2D02-4CC8-A7AB-68A2460F80DB}" presName="spacer" presStyleCnt="0"/>
      <dgm:spPr/>
    </dgm:pt>
    <dgm:pt modelId="{06AD98F2-2B2D-0E41-810D-9B6870883AB0}" type="pres">
      <dgm:prSet presAssocID="{C02B8364-EE9C-47E5-A810-75C685FF09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DE9F7A-AD4B-EF40-B80A-62D710BC024D}" type="pres">
      <dgm:prSet presAssocID="{497CDDBD-004F-465E-BC87-AF0AF3CF38F8}" presName="spacer" presStyleCnt="0"/>
      <dgm:spPr/>
    </dgm:pt>
    <dgm:pt modelId="{4CB3DB99-6893-AF4C-AF4D-08BC8A5374EC}" type="pres">
      <dgm:prSet presAssocID="{3BF76F60-FBF2-4D0E-A1EF-3C92D2EC8F8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49CA7F8-90C6-3742-B6B1-922297C0B3CC}" type="pres">
      <dgm:prSet presAssocID="{BDBC2B7B-0471-46F8-AA59-9BF40A9A54E8}" presName="spacer" presStyleCnt="0"/>
      <dgm:spPr/>
    </dgm:pt>
    <dgm:pt modelId="{3A1E3E44-91A2-2D4E-A8FE-4AB363B54C21}" type="pres">
      <dgm:prSet presAssocID="{89D5787E-62E3-40A4-ACEE-77F2EEF1CA4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440BE07-A494-9049-9905-09D514EE3989}" type="presOf" srcId="{C02B8364-EE9C-47E5-A810-75C685FF09AD}" destId="{06AD98F2-2B2D-0E41-810D-9B6870883AB0}" srcOrd="0" destOrd="0" presId="urn:microsoft.com/office/officeart/2005/8/layout/vList2"/>
    <dgm:cxn modelId="{4695153A-5DC3-6745-952A-CCFE9729F524}" type="presOf" srcId="{B466EA38-2BF8-4B70-BCF7-49BF6AB35AA8}" destId="{93CF8036-7343-9144-BE52-14C458EE8FA6}" srcOrd="0" destOrd="0" presId="urn:microsoft.com/office/officeart/2005/8/layout/vList2"/>
    <dgm:cxn modelId="{F656AB3C-9E72-4004-AA71-5FF3FE4704CC}" srcId="{AA306322-A44B-458C-9170-B560287393D5}" destId="{3BF76F60-FBF2-4D0E-A1EF-3C92D2EC8F82}" srcOrd="2" destOrd="0" parTransId="{C405099E-922A-4D4E-8C99-8462835A5D3B}" sibTransId="{BDBC2B7B-0471-46F8-AA59-9BF40A9A54E8}"/>
    <dgm:cxn modelId="{7A410649-5F18-41C6-8EE9-8F299E62ECB4}" srcId="{AA306322-A44B-458C-9170-B560287393D5}" destId="{C02B8364-EE9C-47E5-A810-75C685FF09AD}" srcOrd="1" destOrd="0" parTransId="{3B56CE2F-53E4-4B99-897E-ED961DDFD679}" sibTransId="{497CDDBD-004F-465E-BC87-AF0AF3CF38F8}"/>
    <dgm:cxn modelId="{AA49A353-D98F-C445-885D-F52095FAD529}" type="presOf" srcId="{AA306322-A44B-458C-9170-B560287393D5}" destId="{7AD8755E-70BF-FE40-9CA9-2B33AB652E62}" srcOrd="0" destOrd="0" presId="urn:microsoft.com/office/officeart/2005/8/layout/vList2"/>
    <dgm:cxn modelId="{4FE5DA9A-73EE-43EA-9A4A-A6CBE05F530D}" srcId="{AA306322-A44B-458C-9170-B560287393D5}" destId="{89D5787E-62E3-40A4-ACEE-77F2EEF1CA4E}" srcOrd="3" destOrd="0" parTransId="{F8628DE9-E551-47F3-9CF9-57168DC0A654}" sibTransId="{06DBB06E-48EB-4A34-AA47-5B18271CB981}"/>
    <dgm:cxn modelId="{DA87DAA9-D345-FB47-9A29-9446D1682978}" type="presOf" srcId="{3BF76F60-FBF2-4D0E-A1EF-3C92D2EC8F82}" destId="{4CB3DB99-6893-AF4C-AF4D-08BC8A5374EC}" srcOrd="0" destOrd="0" presId="urn:microsoft.com/office/officeart/2005/8/layout/vList2"/>
    <dgm:cxn modelId="{CA009FD4-35F7-D64D-A36A-715D38A43627}" type="presOf" srcId="{89D5787E-62E3-40A4-ACEE-77F2EEF1CA4E}" destId="{3A1E3E44-91A2-2D4E-A8FE-4AB363B54C21}" srcOrd="0" destOrd="0" presId="urn:microsoft.com/office/officeart/2005/8/layout/vList2"/>
    <dgm:cxn modelId="{F4A0E2DC-382A-438D-86FB-F668BA2829A6}" srcId="{AA306322-A44B-458C-9170-B560287393D5}" destId="{B466EA38-2BF8-4B70-BCF7-49BF6AB35AA8}" srcOrd="0" destOrd="0" parTransId="{3BC88544-AF22-4F49-892E-0AD98DEDE11D}" sibTransId="{39AF483F-2D02-4CC8-A7AB-68A2460F80DB}"/>
    <dgm:cxn modelId="{B1D76D02-DEAD-0B4F-A226-C88540EE096C}" type="presParOf" srcId="{7AD8755E-70BF-FE40-9CA9-2B33AB652E62}" destId="{93CF8036-7343-9144-BE52-14C458EE8FA6}" srcOrd="0" destOrd="0" presId="urn:microsoft.com/office/officeart/2005/8/layout/vList2"/>
    <dgm:cxn modelId="{1B9A3B34-1C27-F74C-8823-ECE5AD05662E}" type="presParOf" srcId="{7AD8755E-70BF-FE40-9CA9-2B33AB652E62}" destId="{3AC150D5-7FFD-8D47-BE17-DB1BAE16CA5D}" srcOrd="1" destOrd="0" presId="urn:microsoft.com/office/officeart/2005/8/layout/vList2"/>
    <dgm:cxn modelId="{FC42F78B-76E1-D342-98F0-77F56C69289D}" type="presParOf" srcId="{7AD8755E-70BF-FE40-9CA9-2B33AB652E62}" destId="{06AD98F2-2B2D-0E41-810D-9B6870883AB0}" srcOrd="2" destOrd="0" presId="urn:microsoft.com/office/officeart/2005/8/layout/vList2"/>
    <dgm:cxn modelId="{79A807FC-63EE-2A4A-8641-88902E10C3BC}" type="presParOf" srcId="{7AD8755E-70BF-FE40-9CA9-2B33AB652E62}" destId="{7EDE9F7A-AD4B-EF40-B80A-62D710BC024D}" srcOrd="3" destOrd="0" presId="urn:microsoft.com/office/officeart/2005/8/layout/vList2"/>
    <dgm:cxn modelId="{F7DC3774-FDD8-C043-837D-2093FF45DCB4}" type="presParOf" srcId="{7AD8755E-70BF-FE40-9CA9-2B33AB652E62}" destId="{4CB3DB99-6893-AF4C-AF4D-08BC8A5374EC}" srcOrd="4" destOrd="0" presId="urn:microsoft.com/office/officeart/2005/8/layout/vList2"/>
    <dgm:cxn modelId="{41C0055E-9A29-A346-B22E-507BA3332508}" type="presParOf" srcId="{7AD8755E-70BF-FE40-9CA9-2B33AB652E62}" destId="{D49CA7F8-90C6-3742-B6B1-922297C0B3CC}" srcOrd="5" destOrd="0" presId="urn:microsoft.com/office/officeart/2005/8/layout/vList2"/>
    <dgm:cxn modelId="{60701F50-CA23-CE46-8862-1395E081E850}" type="presParOf" srcId="{7AD8755E-70BF-FE40-9CA9-2B33AB652E62}" destId="{3A1E3E44-91A2-2D4E-A8FE-4AB363B54C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AA306322-A44B-458C-9170-B560287393D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66EA38-2BF8-4B70-BCF7-49BF6AB35AA8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Assessing for Parental ACEs can give significant systemic screening information for working with children and adolescents</a:t>
          </a:r>
        </a:p>
      </dgm:t>
    </dgm:pt>
    <dgm:pt modelId="{3BC88544-AF22-4F49-892E-0AD98DEDE11D}" type="parTrans" cxnId="{F4A0E2DC-382A-438D-86FB-F668BA2829A6}">
      <dgm:prSet/>
      <dgm:spPr/>
      <dgm:t>
        <a:bodyPr/>
        <a:lstStyle/>
        <a:p>
          <a:endParaRPr lang="en-US"/>
        </a:p>
      </dgm:t>
    </dgm:pt>
    <dgm:pt modelId="{39AF483F-2D02-4CC8-A7AB-68A2460F80DB}" type="sibTrans" cxnId="{F4A0E2DC-382A-438D-86FB-F668BA2829A6}">
      <dgm:prSet/>
      <dgm:spPr/>
      <dgm:t>
        <a:bodyPr/>
        <a:lstStyle/>
        <a:p>
          <a:endParaRPr lang="en-US"/>
        </a:p>
      </dgm:t>
    </dgm:pt>
    <dgm:pt modelId="{C02B8364-EE9C-47E5-A810-75C685FF09AD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Using an aggregate tool may be more effective</a:t>
          </a:r>
        </a:p>
      </dgm:t>
    </dgm:pt>
    <dgm:pt modelId="{3B56CE2F-53E4-4B99-897E-ED961DDFD679}" type="parTrans" cxnId="{7A410649-5F18-41C6-8EE9-8F299E62ECB4}">
      <dgm:prSet/>
      <dgm:spPr/>
      <dgm:t>
        <a:bodyPr/>
        <a:lstStyle/>
        <a:p>
          <a:endParaRPr lang="en-US"/>
        </a:p>
      </dgm:t>
    </dgm:pt>
    <dgm:pt modelId="{497CDDBD-004F-465E-BC87-AF0AF3CF38F8}" type="sibTrans" cxnId="{7A410649-5F18-41C6-8EE9-8F299E62ECB4}">
      <dgm:prSet/>
      <dgm:spPr/>
      <dgm:t>
        <a:bodyPr/>
        <a:lstStyle/>
        <a:p>
          <a:endParaRPr lang="en-US"/>
        </a:p>
      </dgm:t>
    </dgm:pt>
    <dgm:pt modelId="{3BF76F60-FBF2-4D0E-A1EF-3C92D2EC8F8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Expanded ACEs incorporate a multicultural spectrum of relevant childhood adversities</a:t>
          </a:r>
        </a:p>
      </dgm:t>
    </dgm:pt>
    <dgm:pt modelId="{C405099E-922A-4D4E-8C99-8462835A5D3B}" type="parTrans" cxnId="{F656AB3C-9E72-4004-AA71-5FF3FE4704CC}">
      <dgm:prSet/>
      <dgm:spPr/>
      <dgm:t>
        <a:bodyPr/>
        <a:lstStyle/>
        <a:p>
          <a:endParaRPr lang="en-US"/>
        </a:p>
      </dgm:t>
    </dgm:pt>
    <dgm:pt modelId="{BDBC2B7B-0471-46F8-AA59-9BF40A9A54E8}" type="sibTrans" cxnId="{F656AB3C-9E72-4004-AA71-5FF3FE4704CC}">
      <dgm:prSet/>
      <dgm:spPr/>
      <dgm:t>
        <a:bodyPr/>
        <a:lstStyle/>
        <a:p>
          <a:endParaRPr lang="en-US"/>
        </a:p>
      </dgm:t>
    </dgm:pt>
    <dgm:pt modelId="{89D5787E-62E3-40A4-ACEE-77F2EEF1CA4E}">
      <dgm:prSet/>
      <dgm:spPr/>
      <dgm:t>
        <a:bodyPr/>
        <a:lstStyle/>
        <a:p>
          <a:r>
            <a:rPr lang="en-US" dirty="0">
              <a:solidFill>
                <a:schemeClr val="accent3">
                  <a:lumMod val="60000"/>
                  <a:lumOff val="40000"/>
                </a:schemeClr>
              </a:solidFill>
            </a:rPr>
            <a:t>Two-generational approach to addressing social determinants and treatment of mental health issues is supported by every study in the reference section!</a:t>
          </a:r>
        </a:p>
      </dgm:t>
    </dgm:pt>
    <dgm:pt modelId="{F8628DE9-E551-47F3-9CF9-57168DC0A654}" type="parTrans" cxnId="{4FE5DA9A-73EE-43EA-9A4A-A6CBE05F530D}">
      <dgm:prSet/>
      <dgm:spPr/>
      <dgm:t>
        <a:bodyPr/>
        <a:lstStyle/>
        <a:p>
          <a:endParaRPr lang="en-US"/>
        </a:p>
      </dgm:t>
    </dgm:pt>
    <dgm:pt modelId="{06DBB06E-48EB-4A34-AA47-5B18271CB981}" type="sibTrans" cxnId="{4FE5DA9A-73EE-43EA-9A4A-A6CBE05F530D}">
      <dgm:prSet/>
      <dgm:spPr/>
      <dgm:t>
        <a:bodyPr/>
        <a:lstStyle/>
        <a:p>
          <a:endParaRPr lang="en-US"/>
        </a:p>
      </dgm:t>
    </dgm:pt>
    <dgm:pt modelId="{7AD8755E-70BF-FE40-9CA9-2B33AB652E62}" type="pres">
      <dgm:prSet presAssocID="{AA306322-A44B-458C-9170-B560287393D5}" presName="linear" presStyleCnt="0">
        <dgm:presLayoutVars>
          <dgm:animLvl val="lvl"/>
          <dgm:resizeHandles val="exact"/>
        </dgm:presLayoutVars>
      </dgm:prSet>
      <dgm:spPr/>
    </dgm:pt>
    <dgm:pt modelId="{93CF8036-7343-9144-BE52-14C458EE8FA6}" type="pres">
      <dgm:prSet presAssocID="{B466EA38-2BF8-4B70-BCF7-49BF6AB35AA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AC150D5-7FFD-8D47-BE17-DB1BAE16CA5D}" type="pres">
      <dgm:prSet presAssocID="{39AF483F-2D02-4CC8-A7AB-68A2460F80DB}" presName="spacer" presStyleCnt="0"/>
      <dgm:spPr/>
    </dgm:pt>
    <dgm:pt modelId="{06AD98F2-2B2D-0E41-810D-9B6870883AB0}" type="pres">
      <dgm:prSet presAssocID="{C02B8364-EE9C-47E5-A810-75C685FF09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DE9F7A-AD4B-EF40-B80A-62D710BC024D}" type="pres">
      <dgm:prSet presAssocID="{497CDDBD-004F-465E-BC87-AF0AF3CF38F8}" presName="spacer" presStyleCnt="0"/>
      <dgm:spPr/>
    </dgm:pt>
    <dgm:pt modelId="{4CB3DB99-6893-AF4C-AF4D-08BC8A5374EC}" type="pres">
      <dgm:prSet presAssocID="{3BF76F60-FBF2-4D0E-A1EF-3C92D2EC8F8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49CA7F8-90C6-3742-B6B1-922297C0B3CC}" type="pres">
      <dgm:prSet presAssocID="{BDBC2B7B-0471-46F8-AA59-9BF40A9A54E8}" presName="spacer" presStyleCnt="0"/>
      <dgm:spPr/>
    </dgm:pt>
    <dgm:pt modelId="{3A1E3E44-91A2-2D4E-A8FE-4AB363B54C21}" type="pres">
      <dgm:prSet presAssocID="{89D5787E-62E3-40A4-ACEE-77F2EEF1CA4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440BE07-A494-9049-9905-09D514EE3989}" type="presOf" srcId="{C02B8364-EE9C-47E5-A810-75C685FF09AD}" destId="{06AD98F2-2B2D-0E41-810D-9B6870883AB0}" srcOrd="0" destOrd="0" presId="urn:microsoft.com/office/officeart/2005/8/layout/vList2"/>
    <dgm:cxn modelId="{4695153A-5DC3-6745-952A-CCFE9729F524}" type="presOf" srcId="{B466EA38-2BF8-4B70-BCF7-49BF6AB35AA8}" destId="{93CF8036-7343-9144-BE52-14C458EE8FA6}" srcOrd="0" destOrd="0" presId="urn:microsoft.com/office/officeart/2005/8/layout/vList2"/>
    <dgm:cxn modelId="{F656AB3C-9E72-4004-AA71-5FF3FE4704CC}" srcId="{AA306322-A44B-458C-9170-B560287393D5}" destId="{3BF76F60-FBF2-4D0E-A1EF-3C92D2EC8F82}" srcOrd="2" destOrd="0" parTransId="{C405099E-922A-4D4E-8C99-8462835A5D3B}" sibTransId="{BDBC2B7B-0471-46F8-AA59-9BF40A9A54E8}"/>
    <dgm:cxn modelId="{7A410649-5F18-41C6-8EE9-8F299E62ECB4}" srcId="{AA306322-A44B-458C-9170-B560287393D5}" destId="{C02B8364-EE9C-47E5-A810-75C685FF09AD}" srcOrd="1" destOrd="0" parTransId="{3B56CE2F-53E4-4B99-897E-ED961DDFD679}" sibTransId="{497CDDBD-004F-465E-BC87-AF0AF3CF38F8}"/>
    <dgm:cxn modelId="{AA49A353-D98F-C445-885D-F52095FAD529}" type="presOf" srcId="{AA306322-A44B-458C-9170-B560287393D5}" destId="{7AD8755E-70BF-FE40-9CA9-2B33AB652E62}" srcOrd="0" destOrd="0" presId="urn:microsoft.com/office/officeart/2005/8/layout/vList2"/>
    <dgm:cxn modelId="{4FE5DA9A-73EE-43EA-9A4A-A6CBE05F530D}" srcId="{AA306322-A44B-458C-9170-B560287393D5}" destId="{89D5787E-62E3-40A4-ACEE-77F2EEF1CA4E}" srcOrd="3" destOrd="0" parTransId="{F8628DE9-E551-47F3-9CF9-57168DC0A654}" sibTransId="{06DBB06E-48EB-4A34-AA47-5B18271CB981}"/>
    <dgm:cxn modelId="{DA87DAA9-D345-FB47-9A29-9446D1682978}" type="presOf" srcId="{3BF76F60-FBF2-4D0E-A1EF-3C92D2EC8F82}" destId="{4CB3DB99-6893-AF4C-AF4D-08BC8A5374EC}" srcOrd="0" destOrd="0" presId="urn:microsoft.com/office/officeart/2005/8/layout/vList2"/>
    <dgm:cxn modelId="{CA009FD4-35F7-D64D-A36A-715D38A43627}" type="presOf" srcId="{89D5787E-62E3-40A4-ACEE-77F2EEF1CA4E}" destId="{3A1E3E44-91A2-2D4E-A8FE-4AB363B54C21}" srcOrd="0" destOrd="0" presId="urn:microsoft.com/office/officeart/2005/8/layout/vList2"/>
    <dgm:cxn modelId="{F4A0E2DC-382A-438D-86FB-F668BA2829A6}" srcId="{AA306322-A44B-458C-9170-B560287393D5}" destId="{B466EA38-2BF8-4B70-BCF7-49BF6AB35AA8}" srcOrd="0" destOrd="0" parTransId="{3BC88544-AF22-4F49-892E-0AD98DEDE11D}" sibTransId="{39AF483F-2D02-4CC8-A7AB-68A2460F80DB}"/>
    <dgm:cxn modelId="{B1D76D02-DEAD-0B4F-A226-C88540EE096C}" type="presParOf" srcId="{7AD8755E-70BF-FE40-9CA9-2B33AB652E62}" destId="{93CF8036-7343-9144-BE52-14C458EE8FA6}" srcOrd="0" destOrd="0" presId="urn:microsoft.com/office/officeart/2005/8/layout/vList2"/>
    <dgm:cxn modelId="{1B9A3B34-1C27-F74C-8823-ECE5AD05662E}" type="presParOf" srcId="{7AD8755E-70BF-FE40-9CA9-2B33AB652E62}" destId="{3AC150D5-7FFD-8D47-BE17-DB1BAE16CA5D}" srcOrd="1" destOrd="0" presId="urn:microsoft.com/office/officeart/2005/8/layout/vList2"/>
    <dgm:cxn modelId="{FC42F78B-76E1-D342-98F0-77F56C69289D}" type="presParOf" srcId="{7AD8755E-70BF-FE40-9CA9-2B33AB652E62}" destId="{06AD98F2-2B2D-0E41-810D-9B6870883AB0}" srcOrd="2" destOrd="0" presId="urn:microsoft.com/office/officeart/2005/8/layout/vList2"/>
    <dgm:cxn modelId="{79A807FC-63EE-2A4A-8641-88902E10C3BC}" type="presParOf" srcId="{7AD8755E-70BF-FE40-9CA9-2B33AB652E62}" destId="{7EDE9F7A-AD4B-EF40-B80A-62D710BC024D}" srcOrd="3" destOrd="0" presId="urn:microsoft.com/office/officeart/2005/8/layout/vList2"/>
    <dgm:cxn modelId="{F7DC3774-FDD8-C043-837D-2093FF45DCB4}" type="presParOf" srcId="{7AD8755E-70BF-FE40-9CA9-2B33AB652E62}" destId="{4CB3DB99-6893-AF4C-AF4D-08BC8A5374EC}" srcOrd="4" destOrd="0" presId="urn:microsoft.com/office/officeart/2005/8/layout/vList2"/>
    <dgm:cxn modelId="{41C0055E-9A29-A346-B22E-507BA3332508}" type="presParOf" srcId="{7AD8755E-70BF-FE40-9CA9-2B33AB652E62}" destId="{D49CA7F8-90C6-3742-B6B1-922297C0B3CC}" srcOrd="5" destOrd="0" presId="urn:microsoft.com/office/officeart/2005/8/layout/vList2"/>
    <dgm:cxn modelId="{60701F50-CA23-CE46-8862-1395E081E850}" type="presParOf" srcId="{7AD8755E-70BF-FE40-9CA9-2B33AB652E62}" destId="{3A1E3E44-91A2-2D4E-A8FE-4AB363B54C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AA306322-A44B-458C-9170-B560287393D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66EA38-2BF8-4B70-BCF7-49BF6AB35AA8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Assessing for Parental ACEs can give significant systemic screening information for working with children and adolescents</a:t>
          </a:r>
        </a:p>
      </dgm:t>
    </dgm:pt>
    <dgm:pt modelId="{3BC88544-AF22-4F49-892E-0AD98DEDE11D}" type="parTrans" cxnId="{F4A0E2DC-382A-438D-86FB-F668BA2829A6}">
      <dgm:prSet/>
      <dgm:spPr/>
      <dgm:t>
        <a:bodyPr/>
        <a:lstStyle/>
        <a:p>
          <a:endParaRPr lang="en-US"/>
        </a:p>
      </dgm:t>
    </dgm:pt>
    <dgm:pt modelId="{39AF483F-2D02-4CC8-A7AB-68A2460F80DB}" type="sibTrans" cxnId="{F4A0E2DC-382A-438D-86FB-F668BA2829A6}">
      <dgm:prSet/>
      <dgm:spPr/>
      <dgm:t>
        <a:bodyPr/>
        <a:lstStyle/>
        <a:p>
          <a:endParaRPr lang="en-US"/>
        </a:p>
      </dgm:t>
    </dgm:pt>
    <dgm:pt modelId="{C02B8364-EE9C-47E5-A810-75C685FF09AD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Using an aggregate tool may be more effective</a:t>
          </a:r>
        </a:p>
      </dgm:t>
    </dgm:pt>
    <dgm:pt modelId="{3B56CE2F-53E4-4B99-897E-ED961DDFD679}" type="parTrans" cxnId="{7A410649-5F18-41C6-8EE9-8F299E62ECB4}">
      <dgm:prSet/>
      <dgm:spPr/>
      <dgm:t>
        <a:bodyPr/>
        <a:lstStyle/>
        <a:p>
          <a:endParaRPr lang="en-US"/>
        </a:p>
      </dgm:t>
    </dgm:pt>
    <dgm:pt modelId="{497CDDBD-004F-465E-BC87-AF0AF3CF38F8}" type="sibTrans" cxnId="{7A410649-5F18-41C6-8EE9-8F299E62ECB4}">
      <dgm:prSet/>
      <dgm:spPr/>
      <dgm:t>
        <a:bodyPr/>
        <a:lstStyle/>
        <a:p>
          <a:endParaRPr lang="en-US"/>
        </a:p>
      </dgm:t>
    </dgm:pt>
    <dgm:pt modelId="{3BF76F60-FBF2-4D0E-A1EF-3C92D2EC8F82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Expanded ACEs incorporate a multicultural spectrum of relevant childhood adversities</a:t>
          </a:r>
        </a:p>
      </dgm:t>
    </dgm:pt>
    <dgm:pt modelId="{C405099E-922A-4D4E-8C99-8462835A5D3B}" type="parTrans" cxnId="{F656AB3C-9E72-4004-AA71-5FF3FE4704CC}">
      <dgm:prSet/>
      <dgm:spPr/>
      <dgm:t>
        <a:bodyPr/>
        <a:lstStyle/>
        <a:p>
          <a:endParaRPr lang="en-US"/>
        </a:p>
      </dgm:t>
    </dgm:pt>
    <dgm:pt modelId="{BDBC2B7B-0471-46F8-AA59-9BF40A9A54E8}" type="sibTrans" cxnId="{F656AB3C-9E72-4004-AA71-5FF3FE4704CC}">
      <dgm:prSet/>
      <dgm:spPr/>
      <dgm:t>
        <a:bodyPr/>
        <a:lstStyle/>
        <a:p>
          <a:endParaRPr lang="en-US"/>
        </a:p>
      </dgm:t>
    </dgm:pt>
    <dgm:pt modelId="{89D5787E-62E3-40A4-ACEE-77F2EEF1CA4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Two-generational approach to addressing social determinants and treatment of mental health issues is supported by every study in the reference section!</a:t>
          </a:r>
        </a:p>
      </dgm:t>
    </dgm:pt>
    <dgm:pt modelId="{F8628DE9-E551-47F3-9CF9-57168DC0A654}" type="parTrans" cxnId="{4FE5DA9A-73EE-43EA-9A4A-A6CBE05F530D}">
      <dgm:prSet/>
      <dgm:spPr/>
      <dgm:t>
        <a:bodyPr/>
        <a:lstStyle/>
        <a:p>
          <a:endParaRPr lang="en-US"/>
        </a:p>
      </dgm:t>
    </dgm:pt>
    <dgm:pt modelId="{06DBB06E-48EB-4A34-AA47-5B18271CB981}" type="sibTrans" cxnId="{4FE5DA9A-73EE-43EA-9A4A-A6CBE05F530D}">
      <dgm:prSet/>
      <dgm:spPr/>
      <dgm:t>
        <a:bodyPr/>
        <a:lstStyle/>
        <a:p>
          <a:endParaRPr lang="en-US"/>
        </a:p>
      </dgm:t>
    </dgm:pt>
    <dgm:pt modelId="{7AD8755E-70BF-FE40-9CA9-2B33AB652E62}" type="pres">
      <dgm:prSet presAssocID="{AA306322-A44B-458C-9170-B560287393D5}" presName="linear" presStyleCnt="0">
        <dgm:presLayoutVars>
          <dgm:animLvl val="lvl"/>
          <dgm:resizeHandles val="exact"/>
        </dgm:presLayoutVars>
      </dgm:prSet>
      <dgm:spPr/>
    </dgm:pt>
    <dgm:pt modelId="{93CF8036-7343-9144-BE52-14C458EE8FA6}" type="pres">
      <dgm:prSet presAssocID="{B466EA38-2BF8-4B70-BCF7-49BF6AB35AA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AC150D5-7FFD-8D47-BE17-DB1BAE16CA5D}" type="pres">
      <dgm:prSet presAssocID="{39AF483F-2D02-4CC8-A7AB-68A2460F80DB}" presName="spacer" presStyleCnt="0"/>
      <dgm:spPr/>
    </dgm:pt>
    <dgm:pt modelId="{06AD98F2-2B2D-0E41-810D-9B6870883AB0}" type="pres">
      <dgm:prSet presAssocID="{C02B8364-EE9C-47E5-A810-75C685FF09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DE9F7A-AD4B-EF40-B80A-62D710BC024D}" type="pres">
      <dgm:prSet presAssocID="{497CDDBD-004F-465E-BC87-AF0AF3CF38F8}" presName="spacer" presStyleCnt="0"/>
      <dgm:spPr/>
    </dgm:pt>
    <dgm:pt modelId="{4CB3DB99-6893-AF4C-AF4D-08BC8A5374EC}" type="pres">
      <dgm:prSet presAssocID="{3BF76F60-FBF2-4D0E-A1EF-3C92D2EC8F8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49CA7F8-90C6-3742-B6B1-922297C0B3CC}" type="pres">
      <dgm:prSet presAssocID="{BDBC2B7B-0471-46F8-AA59-9BF40A9A54E8}" presName="spacer" presStyleCnt="0"/>
      <dgm:spPr/>
    </dgm:pt>
    <dgm:pt modelId="{3A1E3E44-91A2-2D4E-A8FE-4AB363B54C21}" type="pres">
      <dgm:prSet presAssocID="{89D5787E-62E3-40A4-ACEE-77F2EEF1CA4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440BE07-A494-9049-9905-09D514EE3989}" type="presOf" srcId="{C02B8364-EE9C-47E5-A810-75C685FF09AD}" destId="{06AD98F2-2B2D-0E41-810D-9B6870883AB0}" srcOrd="0" destOrd="0" presId="urn:microsoft.com/office/officeart/2005/8/layout/vList2"/>
    <dgm:cxn modelId="{4695153A-5DC3-6745-952A-CCFE9729F524}" type="presOf" srcId="{B466EA38-2BF8-4B70-BCF7-49BF6AB35AA8}" destId="{93CF8036-7343-9144-BE52-14C458EE8FA6}" srcOrd="0" destOrd="0" presId="urn:microsoft.com/office/officeart/2005/8/layout/vList2"/>
    <dgm:cxn modelId="{F656AB3C-9E72-4004-AA71-5FF3FE4704CC}" srcId="{AA306322-A44B-458C-9170-B560287393D5}" destId="{3BF76F60-FBF2-4D0E-A1EF-3C92D2EC8F82}" srcOrd="2" destOrd="0" parTransId="{C405099E-922A-4D4E-8C99-8462835A5D3B}" sibTransId="{BDBC2B7B-0471-46F8-AA59-9BF40A9A54E8}"/>
    <dgm:cxn modelId="{7A410649-5F18-41C6-8EE9-8F299E62ECB4}" srcId="{AA306322-A44B-458C-9170-B560287393D5}" destId="{C02B8364-EE9C-47E5-A810-75C685FF09AD}" srcOrd="1" destOrd="0" parTransId="{3B56CE2F-53E4-4B99-897E-ED961DDFD679}" sibTransId="{497CDDBD-004F-465E-BC87-AF0AF3CF38F8}"/>
    <dgm:cxn modelId="{AA49A353-D98F-C445-885D-F52095FAD529}" type="presOf" srcId="{AA306322-A44B-458C-9170-B560287393D5}" destId="{7AD8755E-70BF-FE40-9CA9-2B33AB652E62}" srcOrd="0" destOrd="0" presId="urn:microsoft.com/office/officeart/2005/8/layout/vList2"/>
    <dgm:cxn modelId="{4FE5DA9A-73EE-43EA-9A4A-A6CBE05F530D}" srcId="{AA306322-A44B-458C-9170-B560287393D5}" destId="{89D5787E-62E3-40A4-ACEE-77F2EEF1CA4E}" srcOrd="3" destOrd="0" parTransId="{F8628DE9-E551-47F3-9CF9-57168DC0A654}" sibTransId="{06DBB06E-48EB-4A34-AA47-5B18271CB981}"/>
    <dgm:cxn modelId="{DA87DAA9-D345-FB47-9A29-9446D1682978}" type="presOf" srcId="{3BF76F60-FBF2-4D0E-A1EF-3C92D2EC8F82}" destId="{4CB3DB99-6893-AF4C-AF4D-08BC8A5374EC}" srcOrd="0" destOrd="0" presId="urn:microsoft.com/office/officeart/2005/8/layout/vList2"/>
    <dgm:cxn modelId="{CA009FD4-35F7-D64D-A36A-715D38A43627}" type="presOf" srcId="{89D5787E-62E3-40A4-ACEE-77F2EEF1CA4E}" destId="{3A1E3E44-91A2-2D4E-A8FE-4AB363B54C21}" srcOrd="0" destOrd="0" presId="urn:microsoft.com/office/officeart/2005/8/layout/vList2"/>
    <dgm:cxn modelId="{F4A0E2DC-382A-438D-86FB-F668BA2829A6}" srcId="{AA306322-A44B-458C-9170-B560287393D5}" destId="{B466EA38-2BF8-4B70-BCF7-49BF6AB35AA8}" srcOrd="0" destOrd="0" parTransId="{3BC88544-AF22-4F49-892E-0AD98DEDE11D}" sibTransId="{39AF483F-2D02-4CC8-A7AB-68A2460F80DB}"/>
    <dgm:cxn modelId="{B1D76D02-DEAD-0B4F-A226-C88540EE096C}" type="presParOf" srcId="{7AD8755E-70BF-FE40-9CA9-2B33AB652E62}" destId="{93CF8036-7343-9144-BE52-14C458EE8FA6}" srcOrd="0" destOrd="0" presId="urn:microsoft.com/office/officeart/2005/8/layout/vList2"/>
    <dgm:cxn modelId="{1B9A3B34-1C27-F74C-8823-ECE5AD05662E}" type="presParOf" srcId="{7AD8755E-70BF-FE40-9CA9-2B33AB652E62}" destId="{3AC150D5-7FFD-8D47-BE17-DB1BAE16CA5D}" srcOrd="1" destOrd="0" presId="urn:microsoft.com/office/officeart/2005/8/layout/vList2"/>
    <dgm:cxn modelId="{FC42F78B-76E1-D342-98F0-77F56C69289D}" type="presParOf" srcId="{7AD8755E-70BF-FE40-9CA9-2B33AB652E62}" destId="{06AD98F2-2B2D-0E41-810D-9B6870883AB0}" srcOrd="2" destOrd="0" presId="urn:microsoft.com/office/officeart/2005/8/layout/vList2"/>
    <dgm:cxn modelId="{79A807FC-63EE-2A4A-8641-88902E10C3BC}" type="presParOf" srcId="{7AD8755E-70BF-FE40-9CA9-2B33AB652E62}" destId="{7EDE9F7A-AD4B-EF40-B80A-62D710BC024D}" srcOrd="3" destOrd="0" presId="urn:microsoft.com/office/officeart/2005/8/layout/vList2"/>
    <dgm:cxn modelId="{F7DC3774-FDD8-C043-837D-2093FF45DCB4}" type="presParOf" srcId="{7AD8755E-70BF-FE40-9CA9-2B33AB652E62}" destId="{4CB3DB99-6893-AF4C-AF4D-08BC8A5374EC}" srcOrd="4" destOrd="0" presId="urn:microsoft.com/office/officeart/2005/8/layout/vList2"/>
    <dgm:cxn modelId="{41C0055E-9A29-A346-B22E-507BA3332508}" type="presParOf" srcId="{7AD8755E-70BF-FE40-9CA9-2B33AB652E62}" destId="{D49CA7F8-90C6-3742-B6B1-922297C0B3CC}" srcOrd="5" destOrd="0" presId="urn:microsoft.com/office/officeart/2005/8/layout/vList2"/>
    <dgm:cxn modelId="{60701F50-CA23-CE46-8862-1395E081E850}" type="presParOf" srcId="{7AD8755E-70BF-FE40-9CA9-2B33AB652E62}" destId="{3A1E3E44-91A2-2D4E-A8FE-4AB363B54C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4205A5-8224-4715-A640-360F8525E1B2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9C43B2-E505-4429-93BF-41FE5E72972A}">
      <dgm:prSet/>
      <dgm:spPr/>
      <dgm:t>
        <a:bodyPr/>
        <a:lstStyle/>
        <a:p>
          <a:r>
            <a:rPr lang="en-US" dirty="0"/>
            <a:t>Higher risk for 7/10 leading causes of death</a:t>
          </a:r>
        </a:p>
      </dgm:t>
    </dgm:pt>
    <dgm:pt modelId="{4A1C66D4-3C3C-4CCF-87CF-8480381B6D96}" type="parTrans" cxnId="{A2739112-B2E0-48E5-B3A5-A6DE1DCA4737}">
      <dgm:prSet/>
      <dgm:spPr/>
      <dgm:t>
        <a:bodyPr/>
        <a:lstStyle/>
        <a:p>
          <a:endParaRPr lang="en-US"/>
        </a:p>
      </dgm:t>
    </dgm:pt>
    <dgm:pt modelId="{53F026E1-F9C0-457A-B007-643A6527CE85}" type="sibTrans" cxnId="{A2739112-B2E0-48E5-B3A5-A6DE1DCA4737}">
      <dgm:prSet/>
      <dgm:spPr/>
      <dgm:t>
        <a:bodyPr/>
        <a:lstStyle/>
        <a:p>
          <a:endParaRPr lang="en-US"/>
        </a:p>
      </dgm:t>
    </dgm:pt>
    <dgm:pt modelId="{7970CB78-1DA5-4DC3-8D5B-03431D228179}">
      <dgm:prSet/>
      <dgm:spPr/>
      <dgm:t>
        <a:bodyPr/>
        <a:lstStyle/>
        <a:p>
          <a:r>
            <a:rPr lang="en-US" dirty="0"/>
            <a:t>3x – Ischemic heart disease </a:t>
          </a:r>
        </a:p>
      </dgm:t>
    </dgm:pt>
    <dgm:pt modelId="{F28619C2-8484-40C0-A386-199F83A05A66}" type="parTrans" cxnId="{BE680E40-A1E4-4129-845F-3C14A39D33C0}">
      <dgm:prSet/>
      <dgm:spPr/>
      <dgm:t>
        <a:bodyPr/>
        <a:lstStyle/>
        <a:p>
          <a:endParaRPr lang="en-US"/>
        </a:p>
      </dgm:t>
    </dgm:pt>
    <dgm:pt modelId="{E963AF6F-FE09-466D-9C39-FCBC9F1BCE86}" type="sibTrans" cxnId="{BE680E40-A1E4-4129-845F-3C14A39D33C0}">
      <dgm:prSet/>
      <dgm:spPr/>
      <dgm:t>
        <a:bodyPr/>
        <a:lstStyle/>
        <a:p>
          <a:endParaRPr lang="en-US"/>
        </a:p>
      </dgm:t>
    </dgm:pt>
    <dgm:pt modelId="{647DDF49-748E-4E42-82E7-4F0B5861B533}">
      <dgm:prSet/>
      <dgm:spPr/>
      <dgm:t>
        <a:bodyPr/>
        <a:lstStyle/>
        <a:p>
          <a:r>
            <a:rPr lang="en-US" dirty="0"/>
            <a:t>3x – Lung disease</a:t>
          </a:r>
        </a:p>
      </dgm:t>
    </dgm:pt>
    <dgm:pt modelId="{E57D6854-E8CA-4402-8C78-14DB9152B382}" type="parTrans" cxnId="{ED04829F-F307-4374-B01E-7811EEFD683C}">
      <dgm:prSet/>
      <dgm:spPr/>
      <dgm:t>
        <a:bodyPr/>
        <a:lstStyle/>
        <a:p>
          <a:endParaRPr lang="en-US"/>
        </a:p>
      </dgm:t>
    </dgm:pt>
    <dgm:pt modelId="{5A443867-75C6-44EC-A963-55BFD0801FDA}" type="sibTrans" cxnId="{ED04829F-F307-4374-B01E-7811EEFD683C}">
      <dgm:prSet/>
      <dgm:spPr/>
      <dgm:t>
        <a:bodyPr/>
        <a:lstStyle/>
        <a:p>
          <a:endParaRPr lang="en-US"/>
        </a:p>
      </dgm:t>
    </dgm:pt>
    <dgm:pt modelId="{2FB31D64-0B79-4CAE-81EE-478E98A33307}">
      <dgm:prSet/>
      <dgm:spPr/>
      <dgm:t>
        <a:bodyPr/>
        <a:lstStyle/>
        <a:p>
          <a:r>
            <a:rPr lang="en-US" dirty="0"/>
            <a:t>2.5x – Sexually Transmitted Infections</a:t>
          </a:r>
        </a:p>
      </dgm:t>
    </dgm:pt>
    <dgm:pt modelId="{5B1555A4-2FD4-4AE4-8104-EFED3C6D96CC}" type="parTrans" cxnId="{C62C2F61-490E-4059-92E3-4009355364C1}">
      <dgm:prSet/>
      <dgm:spPr/>
      <dgm:t>
        <a:bodyPr/>
        <a:lstStyle/>
        <a:p>
          <a:endParaRPr lang="en-US"/>
        </a:p>
      </dgm:t>
    </dgm:pt>
    <dgm:pt modelId="{244C98F5-068A-42AD-99BE-68538504F2E8}" type="sibTrans" cxnId="{C62C2F61-490E-4059-92E3-4009355364C1}">
      <dgm:prSet/>
      <dgm:spPr/>
      <dgm:t>
        <a:bodyPr/>
        <a:lstStyle/>
        <a:p>
          <a:endParaRPr lang="en-US"/>
        </a:p>
      </dgm:t>
    </dgm:pt>
    <dgm:pt modelId="{ED11C91B-083D-4C1B-BB55-EC20C015E63C}">
      <dgm:prSet/>
      <dgm:spPr/>
      <dgm:t>
        <a:bodyPr/>
        <a:lstStyle/>
        <a:p>
          <a:r>
            <a:rPr lang="en-US" dirty="0"/>
            <a:t>2.5x – Chronic Obstructive Pulmonary Disease</a:t>
          </a:r>
        </a:p>
      </dgm:t>
    </dgm:pt>
    <dgm:pt modelId="{87C38C87-6A6A-4C81-BFCA-B12B69614481}" type="parTrans" cxnId="{A969DB56-860D-4F34-AFF5-0DDDBE2909B2}">
      <dgm:prSet/>
      <dgm:spPr/>
      <dgm:t>
        <a:bodyPr/>
        <a:lstStyle/>
        <a:p>
          <a:endParaRPr lang="en-US"/>
        </a:p>
      </dgm:t>
    </dgm:pt>
    <dgm:pt modelId="{956C372D-83E1-4501-9FE3-6F8D73F83ECF}" type="sibTrans" cxnId="{A969DB56-860D-4F34-AFF5-0DDDBE2909B2}">
      <dgm:prSet/>
      <dgm:spPr/>
      <dgm:t>
        <a:bodyPr/>
        <a:lstStyle/>
        <a:p>
          <a:endParaRPr lang="en-US"/>
        </a:p>
      </dgm:t>
    </dgm:pt>
    <dgm:pt modelId="{E3AF63C6-7381-45BE-A28C-6047D2242878}">
      <dgm:prSet/>
      <dgm:spPr/>
      <dgm:t>
        <a:bodyPr/>
        <a:lstStyle/>
        <a:p>
          <a:r>
            <a:rPr lang="en-US" dirty="0"/>
            <a:t>2.5x – Hepatitis</a:t>
          </a:r>
        </a:p>
      </dgm:t>
    </dgm:pt>
    <dgm:pt modelId="{38B30B19-1894-4ECA-90CF-804AA78A60E9}" type="parTrans" cxnId="{2D0CACA5-62F7-4071-9625-702187F6D094}">
      <dgm:prSet/>
      <dgm:spPr/>
      <dgm:t>
        <a:bodyPr/>
        <a:lstStyle/>
        <a:p>
          <a:endParaRPr lang="en-US"/>
        </a:p>
      </dgm:t>
    </dgm:pt>
    <dgm:pt modelId="{E25C186E-9B12-48F3-9983-BEE0375CE07F}" type="sibTrans" cxnId="{2D0CACA5-62F7-4071-9625-702187F6D094}">
      <dgm:prSet/>
      <dgm:spPr/>
      <dgm:t>
        <a:bodyPr/>
        <a:lstStyle/>
        <a:p>
          <a:endParaRPr lang="en-US"/>
        </a:p>
      </dgm:t>
    </dgm:pt>
    <dgm:pt modelId="{BB454BD6-F8B0-46DD-BEFA-F3A2ACF79C16}">
      <dgm:prSet/>
      <dgm:spPr/>
      <dgm:t>
        <a:bodyPr/>
        <a:lstStyle/>
        <a:p>
          <a:r>
            <a:rPr lang="en-US" dirty="0"/>
            <a:t>Increased rates of diabetes</a:t>
          </a:r>
        </a:p>
      </dgm:t>
    </dgm:pt>
    <dgm:pt modelId="{277ADCEB-4ADB-4B48-9982-4C6BE9F98CA9}" type="parTrans" cxnId="{EA4594D5-E6DA-4C5E-8013-1F728D53314C}">
      <dgm:prSet/>
      <dgm:spPr/>
      <dgm:t>
        <a:bodyPr/>
        <a:lstStyle/>
        <a:p>
          <a:endParaRPr lang="en-US"/>
        </a:p>
      </dgm:t>
    </dgm:pt>
    <dgm:pt modelId="{63EF7E7A-8D28-4F01-9FC0-7C33F80FE92D}" type="sibTrans" cxnId="{EA4594D5-E6DA-4C5E-8013-1F728D53314C}">
      <dgm:prSet/>
      <dgm:spPr/>
      <dgm:t>
        <a:bodyPr/>
        <a:lstStyle/>
        <a:p>
          <a:endParaRPr lang="en-US"/>
        </a:p>
      </dgm:t>
    </dgm:pt>
    <dgm:pt modelId="{6F6B6AFC-4913-4C14-BF6C-958B70796ED1}">
      <dgm:prSet/>
      <dgm:spPr/>
      <dgm:t>
        <a:bodyPr/>
        <a:lstStyle/>
        <a:p>
          <a:r>
            <a:rPr lang="en-US" dirty="0"/>
            <a:t>Increase in auto-immune disorders</a:t>
          </a:r>
        </a:p>
      </dgm:t>
    </dgm:pt>
    <dgm:pt modelId="{E4DA4DD7-3878-4F50-BB0F-8EFA89121AF4}" type="parTrans" cxnId="{C84304D6-6F5C-4F80-83DE-FD11CFC46789}">
      <dgm:prSet/>
      <dgm:spPr/>
      <dgm:t>
        <a:bodyPr/>
        <a:lstStyle/>
        <a:p>
          <a:endParaRPr lang="en-US"/>
        </a:p>
      </dgm:t>
    </dgm:pt>
    <dgm:pt modelId="{E5A03F46-5726-4599-AD0C-E5663CF54AE1}" type="sibTrans" cxnId="{C84304D6-6F5C-4F80-83DE-FD11CFC46789}">
      <dgm:prSet/>
      <dgm:spPr/>
      <dgm:t>
        <a:bodyPr/>
        <a:lstStyle/>
        <a:p>
          <a:endParaRPr lang="en-US"/>
        </a:p>
      </dgm:t>
    </dgm:pt>
    <dgm:pt modelId="{C9197828-990A-436C-A9AD-49842B40F568}">
      <dgm:prSet/>
      <dgm:spPr/>
      <dgm:t>
        <a:bodyPr/>
        <a:lstStyle/>
        <a:p>
          <a:r>
            <a:rPr lang="en-US" dirty="0"/>
            <a:t>Increase in fractures</a:t>
          </a:r>
        </a:p>
      </dgm:t>
    </dgm:pt>
    <dgm:pt modelId="{B38F6224-6B8F-45A7-A613-73CBE7868542}" type="parTrans" cxnId="{B160767E-9172-47C5-9578-E84898C1C65D}">
      <dgm:prSet/>
      <dgm:spPr/>
      <dgm:t>
        <a:bodyPr/>
        <a:lstStyle/>
        <a:p>
          <a:endParaRPr lang="en-US"/>
        </a:p>
      </dgm:t>
    </dgm:pt>
    <dgm:pt modelId="{C86D0EF1-3C9E-4290-A6FD-9BF48716DA1A}" type="sibTrans" cxnId="{B160767E-9172-47C5-9578-E84898C1C65D}">
      <dgm:prSet/>
      <dgm:spPr/>
      <dgm:t>
        <a:bodyPr/>
        <a:lstStyle/>
        <a:p>
          <a:endParaRPr lang="en-US"/>
        </a:p>
      </dgm:t>
    </dgm:pt>
    <dgm:pt modelId="{46C409E2-124C-FD48-BE48-83701E2F336A}">
      <dgm:prSet/>
      <dgm:spPr/>
      <dgm:t>
        <a:bodyPr/>
        <a:lstStyle/>
        <a:p>
          <a:r>
            <a:rPr lang="en-US" dirty="0"/>
            <a:t>Increase TBI</a:t>
          </a:r>
        </a:p>
      </dgm:t>
    </dgm:pt>
    <dgm:pt modelId="{F0D4246E-D7DD-704A-965E-8AAA90432545}" type="parTrans" cxnId="{CD6CD57D-9B16-C141-9CBD-FAA56401FB74}">
      <dgm:prSet/>
      <dgm:spPr/>
    </dgm:pt>
    <dgm:pt modelId="{7E6822A2-418E-F543-B9FF-1CCFE819A8C2}" type="sibTrans" cxnId="{CD6CD57D-9B16-C141-9CBD-FAA56401FB74}">
      <dgm:prSet/>
      <dgm:spPr/>
    </dgm:pt>
    <dgm:pt modelId="{EE79D77C-C277-214E-BAE9-F5FDA3DD13F6}" type="pres">
      <dgm:prSet presAssocID="{4E4205A5-8224-4715-A640-360F8525E1B2}" presName="vert0" presStyleCnt="0">
        <dgm:presLayoutVars>
          <dgm:dir/>
          <dgm:animOne val="branch"/>
          <dgm:animLvl val="lvl"/>
        </dgm:presLayoutVars>
      </dgm:prSet>
      <dgm:spPr/>
    </dgm:pt>
    <dgm:pt modelId="{1A4731DF-4EE3-9647-9DB7-BA4BA6B43805}" type="pres">
      <dgm:prSet presAssocID="{3E9C43B2-E505-4429-93BF-41FE5E72972A}" presName="thickLine" presStyleLbl="alignNode1" presStyleIdx="0" presStyleCnt="10"/>
      <dgm:spPr/>
    </dgm:pt>
    <dgm:pt modelId="{8BC4AE0D-FAC3-6440-8CD3-9ABD753CA89B}" type="pres">
      <dgm:prSet presAssocID="{3E9C43B2-E505-4429-93BF-41FE5E72972A}" presName="horz1" presStyleCnt="0"/>
      <dgm:spPr/>
    </dgm:pt>
    <dgm:pt modelId="{F1601DD5-B404-B440-9806-EA894AD52DF0}" type="pres">
      <dgm:prSet presAssocID="{3E9C43B2-E505-4429-93BF-41FE5E72972A}" presName="tx1" presStyleLbl="revTx" presStyleIdx="0" presStyleCnt="10"/>
      <dgm:spPr/>
    </dgm:pt>
    <dgm:pt modelId="{6956A984-D22C-A245-9444-5018E83C4616}" type="pres">
      <dgm:prSet presAssocID="{3E9C43B2-E505-4429-93BF-41FE5E72972A}" presName="vert1" presStyleCnt="0"/>
      <dgm:spPr/>
    </dgm:pt>
    <dgm:pt modelId="{029BF028-4EC1-4B46-9E1C-3195D5B50A85}" type="pres">
      <dgm:prSet presAssocID="{7970CB78-1DA5-4DC3-8D5B-03431D228179}" presName="thickLine" presStyleLbl="alignNode1" presStyleIdx="1" presStyleCnt="10"/>
      <dgm:spPr/>
    </dgm:pt>
    <dgm:pt modelId="{B3E55083-0724-1048-9E12-97BD46142E57}" type="pres">
      <dgm:prSet presAssocID="{7970CB78-1DA5-4DC3-8D5B-03431D228179}" presName="horz1" presStyleCnt="0"/>
      <dgm:spPr/>
    </dgm:pt>
    <dgm:pt modelId="{9F6FCF08-F41C-034C-B9E0-F20123F27AFE}" type="pres">
      <dgm:prSet presAssocID="{7970CB78-1DA5-4DC3-8D5B-03431D228179}" presName="tx1" presStyleLbl="revTx" presStyleIdx="1" presStyleCnt="10"/>
      <dgm:spPr/>
    </dgm:pt>
    <dgm:pt modelId="{ED8FA2D9-2C61-A745-923E-7A01CC247771}" type="pres">
      <dgm:prSet presAssocID="{7970CB78-1DA5-4DC3-8D5B-03431D228179}" presName="vert1" presStyleCnt="0"/>
      <dgm:spPr/>
    </dgm:pt>
    <dgm:pt modelId="{0A8B4E0F-2E18-3E4C-A178-EB97623E8522}" type="pres">
      <dgm:prSet presAssocID="{647DDF49-748E-4E42-82E7-4F0B5861B533}" presName="thickLine" presStyleLbl="alignNode1" presStyleIdx="2" presStyleCnt="10"/>
      <dgm:spPr/>
    </dgm:pt>
    <dgm:pt modelId="{EEEFC1A2-39F7-974D-BD53-63F646825F89}" type="pres">
      <dgm:prSet presAssocID="{647DDF49-748E-4E42-82E7-4F0B5861B533}" presName="horz1" presStyleCnt="0"/>
      <dgm:spPr/>
    </dgm:pt>
    <dgm:pt modelId="{DDCBA2CC-A90C-BF41-BDD1-8F4FB0CF7656}" type="pres">
      <dgm:prSet presAssocID="{647DDF49-748E-4E42-82E7-4F0B5861B533}" presName="tx1" presStyleLbl="revTx" presStyleIdx="2" presStyleCnt="10"/>
      <dgm:spPr/>
    </dgm:pt>
    <dgm:pt modelId="{B9ACAC19-4482-6B45-91CC-5BC62575A4FE}" type="pres">
      <dgm:prSet presAssocID="{647DDF49-748E-4E42-82E7-4F0B5861B533}" presName="vert1" presStyleCnt="0"/>
      <dgm:spPr/>
    </dgm:pt>
    <dgm:pt modelId="{32F2546C-7598-7B4B-987D-5D4C81C4D938}" type="pres">
      <dgm:prSet presAssocID="{2FB31D64-0B79-4CAE-81EE-478E98A33307}" presName="thickLine" presStyleLbl="alignNode1" presStyleIdx="3" presStyleCnt="10"/>
      <dgm:spPr/>
    </dgm:pt>
    <dgm:pt modelId="{3E6E3B72-C90E-E540-A10D-1F197160E5E2}" type="pres">
      <dgm:prSet presAssocID="{2FB31D64-0B79-4CAE-81EE-478E98A33307}" presName="horz1" presStyleCnt="0"/>
      <dgm:spPr/>
    </dgm:pt>
    <dgm:pt modelId="{8035AA6A-F2CB-7649-ACA0-9ABC73453020}" type="pres">
      <dgm:prSet presAssocID="{2FB31D64-0B79-4CAE-81EE-478E98A33307}" presName="tx1" presStyleLbl="revTx" presStyleIdx="3" presStyleCnt="10"/>
      <dgm:spPr/>
    </dgm:pt>
    <dgm:pt modelId="{9175F546-0FF3-6A42-8D52-A5C439ED207F}" type="pres">
      <dgm:prSet presAssocID="{2FB31D64-0B79-4CAE-81EE-478E98A33307}" presName="vert1" presStyleCnt="0"/>
      <dgm:spPr/>
    </dgm:pt>
    <dgm:pt modelId="{38F4E1DD-E6E2-6141-A6A3-C973E187DA73}" type="pres">
      <dgm:prSet presAssocID="{ED11C91B-083D-4C1B-BB55-EC20C015E63C}" presName="thickLine" presStyleLbl="alignNode1" presStyleIdx="4" presStyleCnt="10"/>
      <dgm:spPr/>
    </dgm:pt>
    <dgm:pt modelId="{5FCD482A-1100-0249-A934-B1BFFD7D9F8E}" type="pres">
      <dgm:prSet presAssocID="{ED11C91B-083D-4C1B-BB55-EC20C015E63C}" presName="horz1" presStyleCnt="0"/>
      <dgm:spPr/>
    </dgm:pt>
    <dgm:pt modelId="{DA9E3924-9825-C94F-B380-78758A1430CF}" type="pres">
      <dgm:prSet presAssocID="{ED11C91B-083D-4C1B-BB55-EC20C015E63C}" presName="tx1" presStyleLbl="revTx" presStyleIdx="4" presStyleCnt="10"/>
      <dgm:spPr/>
    </dgm:pt>
    <dgm:pt modelId="{7F2A3A1F-FD7D-294F-B107-3FF8B35903DD}" type="pres">
      <dgm:prSet presAssocID="{ED11C91B-083D-4C1B-BB55-EC20C015E63C}" presName="vert1" presStyleCnt="0"/>
      <dgm:spPr/>
    </dgm:pt>
    <dgm:pt modelId="{0DDCF70C-3E83-F141-9417-B617E130DDBE}" type="pres">
      <dgm:prSet presAssocID="{E3AF63C6-7381-45BE-A28C-6047D2242878}" presName="thickLine" presStyleLbl="alignNode1" presStyleIdx="5" presStyleCnt="10"/>
      <dgm:spPr/>
    </dgm:pt>
    <dgm:pt modelId="{C1F2CB73-9B2F-894D-9A24-4005CA5DE1B2}" type="pres">
      <dgm:prSet presAssocID="{E3AF63C6-7381-45BE-A28C-6047D2242878}" presName="horz1" presStyleCnt="0"/>
      <dgm:spPr/>
    </dgm:pt>
    <dgm:pt modelId="{541A47D9-A99A-9440-B37B-2782EDC09DE9}" type="pres">
      <dgm:prSet presAssocID="{E3AF63C6-7381-45BE-A28C-6047D2242878}" presName="tx1" presStyleLbl="revTx" presStyleIdx="5" presStyleCnt="10"/>
      <dgm:spPr/>
    </dgm:pt>
    <dgm:pt modelId="{64A23335-F440-AE4C-9B6F-744F1AD48E83}" type="pres">
      <dgm:prSet presAssocID="{E3AF63C6-7381-45BE-A28C-6047D2242878}" presName="vert1" presStyleCnt="0"/>
      <dgm:spPr/>
    </dgm:pt>
    <dgm:pt modelId="{23EAF7BC-65C0-034D-9F76-974CB6F760B1}" type="pres">
      <dgm:prSet presAssocID="{BB454BD6-F8B0-46DD-BEFA-F3A2ACF79C16}" presName="thickLine" presStyleLbl="alignNode1" presStyleIdx="6" presStyleCnt="10"/>
      <dgm:spPr/>
    </dgm:pt>
    <dgm:pt modelId="{C0594C41-D4A3-B340-AD21-84A251FD6CB1}" type="pres">
      <dgm:prSet presAssocID="{BB454BD6-F8B0-46DD-BEFA-F3A2ACF79C16}" presName="horz1" presStyleCnt="0"/>
      <dgm:spPr/>
    </dgm:pt>
    <dgm:pt modelId="{F4CB948E-EC5F-5343-BA68-31BCF9BCA21D}" type="pres">
      <dgm:prSet presAssocID="{BB454BD6-F8B0-46DD-BEFA-F3A2ACF79C16}" presName="tx1" presStyleLbl="revTx" presStyleIdx="6" presStyleCnt="10"/>
      <dgm:spPr/>
    </dgm:pt>
    <dgm:pt modelId="{B0DE9C6F-C9A8-6F43-ACFA-3886CC703AC9}" type="pres">
      <dgm:prSet presAssocID="{BB454BD6-F8B0-46DD-BEFA-F3A2ACF79C16}" presName="vert1" presStyleCnt="0"/>
      <dgm:spPr/>
    </dgm:pt>
    <dgm:pt modelId="{452F23BD-2A1A-5D46-8F94-AFB588661490}" type="pres">
      <dgm:prSet presAssocID="{6F6B6AFC-4913-4C14-BF6C-958B70796ED1}" presName="thickLine" presStyleLbl="alignNode1" presStyleIdx="7" presStyleCnt="10"/>
      <dgm:spPr/>
    </dgm:pt>
    <dgm:pt modelId="{F96D493D-531B-2641-A17C-20BC0612BA20}" type="pres">
      <dgm:prSet presAssocID="{6F6B6AFC-4913-4C14-BF6C-958B70796ED1}" presName="horz1" presStyleCnt="0"/>
      <dgm:spPr/>
    </dgm:pt>
    <dgm:pt modelId="{901E813F-9C95-1744-9FF8-67D058680282}" type="pres">
      <dgm:prSet presAssocID="{6F6B6AFC-4913-4C14-BF6C-958B70796ED1}" presName="tx1" presStyleLbl="revTx" presStyleIdx="7" presStyleCnt="10"/>
      <dgm:spPr/>
    </dgm:pt>
    <dgm:pt modelId="{929502E8-E997-BA47-85F4-F819193ED9E2}" type="pres">
      <dgm:prSet presAssocID="{6F6B6AFC-4913-4C14-BF6C-958B70796ED1}" presName="vert1" presStyleCnt="0"/>
      <dgm:spPr/>
    </dgm:pt>
    <dgm:pt modelId="{67C710B2-983A-EF44-A10F-9A1F6C667380}" type="pres">
      <dgm:prSet presAssocID="{C9197828-990A-436C-A9AD-49842B40F568}" presName="thickLine" presStyleLbl="alignNode1" presStyleIdx="8" presStyleCnt="10"/>
      <dgm:spPr/>
    </dgm:pt>
    <dgm:pt modelId="{47063C56-9417-CA40-87A8-7C9B0C5F2AF8}" type="pres">
      <dgm:prSet presAssocID="{C9197828-990A-436C-A9AD-49842B40F568}" presName="horz1" presStyleCnt="0"/>
      <dgm:spPr/>
    </dgm:pt>
    <dgm:pt modelId="{169D5838-1E8E-3D47-A523-BFEF690DBDE1}" type="pres">
      <dgm:prSet presAssocID="{C9197828-990A-436C-A9AD-49842B40F568}" presName="tx1" presStyleLbl="revTx" presStyleIdx="8" presStyleCnt="10"/>
      <dgm:spPr/>
    </dgm:pt>
    <dgm:pt modelId="{D26F57BA-368D-4B4D-8076-33FF5D123E0A}" type="pres">
      <dgm:prSet presAssocID="{C9197828-990A-436C-A9AD-49842B40F568}" presName="vert1" presStyleCnt="0"/>
      <dgm:spPr/>
    </dgm:pt>
    <dgm:pt modelId="{0A403A7C-1116-0644-8BBF-7B5560B039DF}" type="pres">
      <dgm:prSet presAssocID="{46C409E2-124C-FD48-BE48-83701E2F336A}" presName="thickLine" presStyleLbl="alignNode1" presStyleIdx="9" presStyleCnt="10"/>
      <dgm:spPr/>
    </dgm:pt>
    <dgm:pt modelId="{B123477E-B416-7148-8EC0-0CA717731113}" type="pres">
      <dgm:prSet presAssocID="{46C409E2-124C-FD48-BE48-83701E2F336A}" presName="horz1" presStyleCnt="0"/>
      <dgm:spPr/>
    </dgm:pt>
    <dgm:pt modelId="{DA80EB7B-4F32-5843-8340-83B5CE0087D1}" type="pres">
      <dgm:prSet presAssocID="{46C409E2-124C-FD48-BE48-83701E2F336A}" presName="tx1" presStyleLbl="revTx" presStyleIdx="9" presStyleCnt="10"/>
      <dgm:spPr/>
    </dgm:pt>
    <dgm:pt modelId="{5714A197-3A72-6846-B306-0BC090EC8217}" type="pres">
      <dgm:prSet presAssocID="{46C409E2-124C-FD48-BE48-83701E2F336A}" presName="vert1" presStyleCnt="0"/>
      <dgm:spPr/>
    </dgm:pt>
  </dgm:ptLst>
  <dgm:cxnLst>
    <dgm:cxn modelId="{A2739112-B2E0-48E5-B3A5-A6DE1DCA4737}" srcId="{4E4205A5-8224-4715-A640-360F8525E1B2}" destId="{3E9C43B2-E505-4429-93BF-41FE5E72972A}" srcOrd="0" destOrd="0" parTransId="{4A1C66D4-3C3C-4CCF-87CF-8480381B6D96}" sibTransId="{53F026E1-F9C0-457A-B007-643A6527CE85}"/>
    <dgm:cxn modelId="{7BD5A71B-DD78-1E4F-9380-40D34118E3A0}" type="presOf" srcId="{3E9C43B2-E505-4429-93BF-41FE5E72972A}" destId="{F1601DD5-B404-B440-9806-EA894AD52DF0}" srcOrd="0" destOrd="0" presId="urn:microsoft.com/office/officeart/2008/layout/LinedList"/>
    <dgm:cxn modelId="{5FCCCB2A-2B14-794B-842E-354E1DF8A4CA}" type="presOf" srcId="{E3AF63C6-7381-45BE-A28C-6047D2242878}" destId="{541A47D9-A99A-9440-B37B-2782EDC09DE9}" srcOrd="0" destOrd="0" presId="urn:microsoft.com/office/officeart/2008/layout/LinedList"/>
    <dgm:cxn modelId="{198D7636-F74C-AB4E-A2A1-FBA4FB2D72A5}" type="presOf" srcId="{ED11C91B-083D-4C1B-BB55-EC20C015E63C}" destId="{DA9E3924-9825-C94F-B380-78758A1430CF}" srcOrd="0" destOrd="0" presId="urn:microsoft.com/office/officeart/2008/layout/LinedList"/>
    <dgm:cxn modelId="{BE680E40-A1E4-4129-845F-3C14A39D33C0}" srcId="{4E4205A5-8224-4715-A640-360F8525E1B2}" destId="{7970CB78-1DA5-4DC3-8D5B-03431D228179}" srcOrd="1" destOrd="0" parTransId="{F28619C2-8484-40C0-A386-199F83A05A66}" sibTransId="{E963AF6F-FE09-466D-9C39-FCBC9F1BCE86}"/>
    <dgm:cxn modelId="{A969DB56-860D-4F34-AFF5-0DDDBE2909B2}" srcId="{4E4205A5-8224-4715-A640-360F8525E1B2}" destId="{ED11C91B-083D-4C1B-BB55-EC20C015E63C}" srcOrd="4" destOrd="0" parTransId="{87C38C87-6A6A-4C81-BFCA-B12B69614481}" sibTransId="{956C372D-83E1-4501-9FE3-6F8D73F83ECF}"/>
    <dgm:cxn modelId="{BCA47F5C-7E8E-034B-8EAE-6AE01ACC007F}" type="presOf" srcId="{BB454BD6-F8B0-46DD-BEFA-F3A2ACF79C16}" destId="{F4CB948E-EC5F-5343-BA68-31BCF9BCA21D}" srcOrd="0" destOrd="0" presId="urn:microsoft.com/office/officeart/2008/layout/LinedList"/>
    <dgm:cxn modelId="{C62C2F61-490E-4059-92E3-4009355364C1}" srcId="{4E4205A5-8224-4715-A640-360F8525E1B2}" destId="{2FB31D64-0B79-4CAE-81EE-478E98A33307}" srcOrd="3" destOrd="0" parTransId="{5B1555A4-2FD4-4AE4-8104-EFED3C6D96CC}" sibTransId="{244C98F5-068A-42AD-99BE-68538504F2E8}"/>
    <dgm:cxn modelId="{7B40B274-23F3-484E-8781-91B1A20AEB18}" type="presOf" srcId="{2FB31D64-0B79-4CAE-81EE-478E98A33307}" destId="{8035AA6A-F2CB-7649-ACA0-9ABC73453020}" srcOrd="0" destOrd="0" presId="urn:microsoft.com/office/officeart/2008/layout/LinedList"/>
    <dgm:cxn modelId="{DA1E3775-FE50-6B42-BD70-A921FF3EA623}" type="presOf" srcId="{C9197828-990A-436C-A9AD-49842B40F568}" destId="{169D5838-1E8E-3D47-A523-BFEF690DBDE1}" srcOrd="0" destOrd="0" presId="urn:microsoft.com/office/officeart/2008/layout/LinedList"/>
    <dgm:cxn modelId="{CD6CD57D-9B16-C141-9CBD-FAA56401FB74}" srcId="{4E4205A5-8224-4715-A640-360F8525E1B2}" destId="{46C409E2-124C-FD48-BE48-83701E2F336A}" srcOrd="9" destOrd="0" parTransId="{F0D4246E-D7DD-704A-965E-8AAA90432545}" sibTransId="{7E6822A2-418E-F543-B9FF-1CCFE819A8C2}"/>
    <dgm:cxn modelId="{B160767E-9172-47C5-9578-E84898C1C65D}" srcId="{4E4205A5-8224-4715-A640-360F8525E1B2}" destId="{C9197828-990A-436C-A9AD-49842B40F568}" srcOrd="8" destOrd="0" parTransId="{B38F6224-6B8F-45A7-A613-73CBE7868542}" sibTransId="{C86D0EF1-3C9E-4290-A6FD-9BF48716DA1A}"/>
    <dgm:cxn modelId="{37AED898-A6C0-E84F-9545-C8062D871531}" type="presOf" srcId="{7970CB78-1DA5-4DC3-8D5B-03431D228179}" destId="{9F6FCF08-F41C-034C-B9E0-F20123F27AFE}" srcOrd="0" destOrd="0" presId="urn:microsoft.com/office/officeart/2008/layout/LinedList"/>
    <dgm:cxn modelId="{ED04829F-F307-4374-B01E-7811EEFD683C}" srcId="{4E4205A5-8224-4715-A640-360F8525E1B2}" destId="{647DDF49-748E-4E42-82E7-4F0B5861B533}" srcOrd="2" destOrd="0" parTransId="{E57D6854-E8CA-4402-8C78-14DB9152B382}" sibTransId="{5A443867-75C6-44EC-A963-55BFD0801FDA}"/>
    <dgm:cxn modelId="{2D0CACA5-62F7-4071-9625-702187F6D094}" srcId="{4E4205A5-8224-4715-A640-360F8525E1B2}" destId="{E3AF63C6-7381-45BE-A28C-6047D2242878}" srcOrd="5" destOrd="0" parTransId="{38B30B19-1894-4ECA-90CF-804AA78A60E9}" sibTransId="{E25C186E-9B12-48F3-9983-BEE0375CE07F}"/>
    <dgm:cxn modelId="{B1C981AC-4AD4-8A4D-BBED-18F484CEAF7D}" type="presOf" srcId="{4E4205A5-8224-4715-A640-360F8525E1B2}" destId="{EE79D77C-C277-214E-BAE9-F5FDA3DD13F6}" srcOrd="0" destOrd="0" presId="urn:microsoft.com/office/officeart/2008/layout/LinedList"/>
    <dgm:cxn modelId="{EE08FDB1-D6C3-5542-A6D7-8633E21D73AE}" type="presOf" srcId="{46C409E2-124C-FD48-BE48-83701E2F336A}" destId="{DA80EB7B-4F32-5843-8340-83B5CE0087D1}" srcOrd="0" destOrd="0" presId="urn:microsoft.com/office/officeart/2008/layout/LinedList"/>
    <dgm:cxn modelId="{051D9DB7-3753-1549-8C98-7F24D277A861}" type="presOf" srcId="{647DDF49-748E-4E42-82E7-4F0B5861B533}" destId="{DDCBA2CC-A90C-BF41-BDD1-8F4FB0CF7656}" srcOrd="0" destOrd="0" presId="urn:microsoft.com/office/officeart/2008/layout/LinedList"/>
    <dgm:cxn modelId="{BC2F72D0-3D79-DF4D-8A0A-4279F9765F4F}" type="presOf" srcId="{6F6B6AFC-4913-4C14-BF6C-958B70796ED1}" destId="{901E813F-9C95-1744-9FF8-67D058680282}" srcOrd="0" destOrd="0" presId="urn:microsoft.com/office/officeart/2008/layout/LinedList"/>
    <dgm:cxn modelId="{EA4594D5-E6DA-4C5E-8013-1F728D53314C}" srcId="{4E4205A5-8224-4715-A640-360F8525E1B2}" destId="{BB454BD6-F8B0-46DD-BEFA-F3A2ACF79C16}" srcOrd="6" destOrd="0" parTransId="{277ADCEB-4ADB-4B48-9982-4C6BE9F98CA9}" sibTransId="{63EF7E7A-8D28-4F01-9FC0-7C33F80FE92D}"/>
    <dgm:cxn modelId="{C84304D6-6F5C-4F80-83DE-FD11CFC46789}" srcId="{4E4205A5-8224-4715-A640-360F8525E1B2}" destId="{6F6B6AFC-4913-4C14-BF6C-958B70796ED1}" srcOrd="7" destOrd="0" parTransId="{E4DA4DD7-3878-4F50-BB0F-8EFA89121AF4}" sibTransId="{E5A03F46-5726-4599-AD0C-E5663CF54AE1}"/>
    <dgm:cxn modelId="{0EBC1E65-6E97-C841-A379-4284A975B6AD}" type="presParOf" srcId="{EE79D77C-C277-214E-BAE9-F5FDA3DD13F6}" destId="{1A4731DF-4EE3-9647-9DB7-BA4BA6B43805}" srcOrd="0" destOrd="0" presId="urn:microsoft.com/office/officeart/2008/layout/LinedList"/>
    <dgm:cxn modelId="{DA7244D5-3B52-8746-9264-04190755686C}" type="presParOf" srcId="{EE79D77C-C277-214E-BAE9-F5FDA3DD13F6}" destId="{8BC4AE0D-FAC3-6440-8CD3-9ABD753CA89B}" srcOrd="1" destOrd="0" presId="urn:microsoft.com/office/officeart/2008/layout/LinedList"/>
    <dgm:cxn modelId="{1564B08C-D559-864A-9D71-A5F64F48D2D8}" type="presParOf" srcId="{8BC4AE0D-FAC3-6440-8CD3-9ABD753CA89B}" destId="{F1601DD5-B404-B440-9806-EA894AD52DF0}" srcOrd="0" destOrd="0" presId="urn:microsoft.com/office/officeart/2008/layout/LinedList"/>
    <dgm:cxn modelId="{F3C13AEC-5645-DA42-8336-F012FEE73618}" type="presParOf" srcId="{8BC4AE0D-FAC3-6440-8CD3-9ABD753CA89B}" destId="{6956A984-D22C-A245-9444-5018E83C4616}" srcOrd="1" destOrd="0" presId="urn:microsoft.com/office/officeart/2008/layout/LinedList"/>
    <dgm:cxn modelId="{BD3FCFF8-980F-7849-985A-54EEF917C097}" type="presParOf" srcId="{EE79D77C-C277-214E-BAE9-F5FDA3DD13F6}" destId="{029BF028-4EC1-4B46-9E1C-3195D5B50A85}" srcOrd="2" destOrd="0" presId="urn:microsoft.com/office/officeart/2008/layout/LinedList"/>
    <dgm:cxn modelId="{55F1C67F-D77F-DF47-B442-FB3843398ECD}" type="presParOf" srcId="{EE79D77C-C277-214E-BAE9-F5FDA3DD13F6}" destId="{B3E55083-0724-1048-9E12-97BD46142E57}" srcOrd="3" destOrd="0" presId="urn:microsoft.com/office/officeart/2008/layout/LinedList"/>
    <dgm:cxn modelId="{190417E3-D8BC-9345-879A-00AC61A34DA3}" type="presParOf" srcId="{B3E55083-0724-1048-9E12-97BD46142E57}" destId="{9F6FCF08-F41C-034C-B9E0-F20123F27AFE}" srcOrd="0" destOrd="0" presId="urn:microsoft.com/office/officeart/2008/layout/LinedList"/>
    <dgm:cxn modelId="{12494997-3D76-CA47-97E6-4D07A7AF00E9}" type="presParOf" srcId="{B3E55083-0724-1048-9E12-97BD46142E57}" destId="{ED8FA2D9-2C61-A745-923E-7A01CC247771}" srcOrd="1" destOrd="0" presId="urn:microsoft.com/office/officeart/2008/layout/LinedList"/>
    <dgm:cxn modelId="{B008B87F-3B15-474D-ABC5-1A20462D997F}" type="presParOf" srcId="{EE79D77C-C277-214E-BAE9-F5FDA3DD13F6}" destId="{0A8B4E0F-2E18-3E4C-A178-EB97623E8522}" srcOrd="4" destOrd="0" presId="urn:microsoft.com/office/officeart/2008/layout/LinedList"/>
    <dgm:cxn modelId="{0C33F1C4-C0F3-3640-8B81-1D6C34E25652}" type="presParOf" srcId="{EE79D77C-C277-214E-BAE9-F5FDA3DD13F6}" destId="{EEEFC1A2-39F7-974D-BD53-63F646825F89}" srcOrd="5" destOrd="0" presId="urn:microsoft.com/office/officeart/2008/layout/LinedList"/>
    <dgm:cxn modelId="{D452288D-92BB-7A43-B1AB-66055E2257F3}" type="presParOf" srcId="{EEEFC1A2-39F7-974D-BD53-63F646825F89}" destId="{DDCBA2CC-A90C-BF41-BDD1-8F4FB0CF7656}" srcOrd="0" destOrd="0" presId="urn:microsoft.com/office/officeart/2008/layout/LinedList"/>
    <dgm:cxn modelId="{966CB81F-A422-B042-AB70-3E479731D534}" type="presParOf" srcId="{EEEFC1A2-39F7-974D-BD53-63F646825F89}" destId="{B9ACAC19-4482-6B45-91CC-5BC62575A4FE}" srcOrd="1" destOrd="0" presId="urn:microsoft.com/office/officeart/2008/layout/LinedList"/>
    <dgm:cxn modelId="{2FA82E54-9FC6-2243-91A7-7225C06F1D66}" type="presParOf" srcId="{EE79D77C-C277-214E-BAE9-F5FDA3DD13F6}" destId="{32F2546C-7598-7B4B-987D-5D4C81C4D938}" srcOrd="6" destOrd="0" presId="urn:microsoft.com/office/officeart/2008/layout/LinedList"/>
    <dgm:cxn modelId="{DBCB301B-408C-4945-9016-3A4B92C1A886}" type="presParOf" srcId="{EE79D77C-C277-214E-BAE9-F5FDA3DD13F6}" destId="{3E6E3B72-C90E-E540-A10D-1F197160E5E2}" srcOrd="7" destOrd="0" presId="urn:microsoft.com/office/officeart/2008/layout/LinedList"/>
    <dgm:cxn modelId="{81C2F0BC-5F30-4040-93B7-308005A27B80}" type="presParOf" srcId="{3E6E3B72-C90E-E540-A10D-1F197160E5E2}" destId="{8035AA6A-F2CB-7649-ACA0-9ABC73453020}" srcOrd="0" destOrd="0" presId="urn:microsoft.com/office/officeart/2008/layout/LinedList"/>
    <dgm:cxn modelId="{3E0A27ED-7844-D445-AD2D-B0DA8CB093A1}" type="presParOf" srcId="{3E6E3B72-C90E-E540-A10D-1F197160E5E2}" destId="{9175F546-0FF3-6A42-8D52-A5C439ED207F}" srcOrd="1" destOrd="0" presId="urn:microsoft.com/office/officeart/2008/layout/LinedList"/>
    <dgm:cxn modelId="{C7EE52F6-BAE7-2847-8F6A-EBD2E3FA25F1}" type="presParOf" srcId="{EE79D77C-C277-214E-BAE9-F5FDA3DD13F6}" destId="{38F4E1DD-E6E2-6141-A6A3-C973E187DA73}" srcOrd="8" destOrd="0" presId="urn:microsoft.com/office/officeart/2008/layout/LinedList"/>
    <dgm:cxn modelId="{528F55A6-2D65-D84A-B09D-C300E7DAAE68}" type="presParOf" srcId="{EE79D77C-C277-214E-BAE9-F5FDA3DD13F6}" destId="{5FCD482A-1100-0249-A934-B1BFFD7D9F8E}" srcOrd="9" destOrd="0" presId="urn:microsoft.com/office/officeart/2008/layout/LinedList"/>
    <dgm:cxn modelId="{06FA7082-89A6-3943-B4CC-C17F4366C371}" type="presParOf" srcId="{5FCD482A-1100-0249-A934-B1BFFD7D9F8E}" destId="{DA9E3924-9825-C94F-B380-78758A1430CF}" srcOrd="0" destOrd="0" presId="urn:microsoft.com/office/officeart/2008/layout/LinedList"/>
    <dgm:cxn modelId="{7CFEB297-962C-2343-AA5C-5E612A63389F}" type="presParOf" srcId="{5FCD482A-1100-0249-A934-B1BFFD7D9F8E}" destId="{7F2A3A1F-FD7D-294F-B107-3FF8B35903DD}" srcOrd="1" destOrd="0" presId="urn:microsoft.com/office/officeart/2008/layout/LinedList"/>
    <dgm:cxn modelId="{05128A19-3878-2547-98D9-F0FC597AFCA2}" type="presParOf" srcId="{EE79D77C-C277-214E-BAE9-F5FDA3DD13F6}" destId="{0DDCF70C-3E83-F141-9417-B617E130DDBE}" srcOrd="10" destOrd="0" presId="urn:microsoft.com/office/officeart/2008/layout/LinedList"/>
    <dgm:cxn modelId="{29CEFABC-0481-C546-8933-0B10DC8A6BC0}" type="presParOf" srcId="{EE79D77C-C277-214E-BAE9-F5FDA3DD13F6}" destId="{C1F2CB73-9B2F-894D-9A24-4005CA5DE1B2}" srcOrd="11" destOrd="0" presId="urn:microsoft.com/office/officeart/2008/layout/LinedList"/>
    <dgm:cxn modelId="{89D741CF-120D-E444-9546-950D9564ADCE}" type="presParOf" srcId="{C1F2CB73-9B2F-894D-9A24-4005CA5DE1B2}" destId="{541A47D9-A99A-9440-B37B-2782EDC09DE9}" srcOrd="0" destOrd="0" presId="urn:microsoft.com/office/officeart/2008/layout/LinedList"/>
    <dgm:cxn modelId="{338C0161-B2F6-6A44-B1D6-4FA94062C07E}" type="presParOf" srcId="{C1F2CB73-9B2F-894D-9A24-4005CA5DE1B2}" destId="{64A23335-F440-AE4C-9B6F-744F1AD48E83}" srcOrd="1" destOrd="0" presId="urn:microsoft.com/office/officeart/2008/layout/LinedList"/>
    <dgm:cxn modelId="{D18D9461-B84D-B346-B7E2-B592D1520438}" type="presParOf" srcId="{EE79D77C-C277-214E-BAE9-F5FDA3DD13F6}" destId="{23EAF7BC-65C0-034D-9F76-974CB6F760B1}" srcOrd="12" destOrd="0" presId="urn:microsoft.com/office/officeart/2008/layout/LinedList"/>
    <dgm:cxn modelId="{C89003B1-3449-F14D-8BC1-B0891250F854}" type="presParOf" srcId="{EE79D77C-C277-214E-BAE9-F5FDA3DD13F6}" destId="{C0594C41-D4A3-B340-AD21-84A251FD6CB1}" srcOrd="13" destOrd="0" presId="urn:microsoft.com/office/officeart/2008/layout/LinedList"/>
    <dgm:cxn modelId="{DDA09819-BB53-5D4C-942E-1401553BB842}" type="presParOf" srcId="{C0594C41-D4A3-B340-AD21-84A251FD6CB1}" destId="{F4CB948E-EC5F-5343-BA68-31BCF9BCA21D}" srcOrd="0" destOrd="0" presId="urn:microsoft.com/office/officeart/2008/layout/LinedList"/>
    <dgm:cxn modelId="{F8CFDB17-0316-F84C-AB9D-8C3CA824D333}" type="presParOf" srcId="{C0594C41-D4A3-B340-AD21-84A251FD6CB1}" destId="{B0DE9C6F-C9A8-6F43-ACFA-3886CC703AC9}" srcOrd="1" destOrd="0" presId="urn:microsoft.com/office/officeart/2008/layout/LinedList"/>
    <dgm:cxn modelId="{FDCED855-1355-374A-A7C1-A9839A890AC3}" type="presParOf" srcId="{EE79D77C-C277-214E-BAE9-F5FDA3DD13F6}" destId="{452F23BD-2A1A-5D46-8F94-AFB588661490}" srcOrd="14" destOrd="0" presId="urn:microsoft.com/office/officeart/2008/layout/LinedList"/>
    <dgm:cxn modelId="{B32551A1-DF75-FA48-AA52-F4A6A7D5E611}" type="presParOf" srcId="{EE79D77C-C277-214E-BAE9-F5FDA3DD13F6}" destId="{F96D493D-531B-2641-A17C-20BC0612BA20}" srcOrd="15" destOrd="0" presId="urn:microsoft.com/office/officeart/2008/layout/LinedList"/>
    <dgm:cxn modelId="{6A95AB56-1DA3-2A47-A64F-95196E6AFE6D}" type="presParOf" srcId="{F96D493D-531B-2641-A17C-20BC0612BA20}" destId="{901E813F-9C95-1744-9FF8-67D058680282}" srcOrd="0" destOrd="0" presId="urn:microsoft.com/office/officeart/2008/layout/LinedList"/>
    <dgm:cxn modelId="{D9BAEDAD-0395-F742-8C00-D3266431C1FF}" type="presParOf" srcId="{F96D493D-531B-2641-A17C-20BC0612BA20}" destId="{929502E8-E997-BA47-85F4-F819193ED9E2}" srcOrd="1" destOrd="0" presId="urn:microsoft.com/office/officeart/2008/layout/LinedList"/>
    <dgm:cxn modelId="{B3EB2F10-0C61-794C-B0AB-CDA05AC05AAD}" type="presParOf" srcId="{EE79D77C-C277-214E-BAE9-F5FDA3DD13F6}" destId="{67C710B2-983A-EF44-A10F-9A1F6C667380}" srcOrd="16" destOrd="0" presId="urn:microsoft.com/office/officeart/2008/layout/LinedList"/>
    <dgm:cxn modelId="{218FD3FA-7A52-264A-9A80-0947B5410635}" type="presParOf" srcId="{EE79D77C-C277-214E-BAE9-F5FDA3DD13F6}" destId="{47063C56-9417-CA40-87A8-7C9B0C5F2AF8}" srcOrd="17" destOrd="0" presId="urn:microsoft.com/office/officeart/2008/layout/LinedList"/>
    <dgm:cxn modelId="{014C5FE1-DEDA-A245-A982-B63CA15E703A}" type="presParOf" srcId="{47063C56-9417-CA40-87A8-7C9B0C5F2AF8}" destId="{169D5838-1E8E-3D47-A523-BFEF690DBDE1}" srcOrd="0" destOrd="0" presId="urn:microsoft.com/office/officeart/2008/layout/LinedList"/>
    <dgm:cxn modelId="{E855C40B-40FA-E647-9172-E3F6BE6CE62A}" type="presParOf" srcId="{47063C56-9417-CA40-87A8-7C9B0C5F2AF8}" destId="{D26F57BA-368D-4B4D-8076-33FF5D123E0A}" srcOrd="1" destOrd="0" presId="urn:microsoft.com/office/officeart/2008/layout/LinedList"/>
    <dgm:cxn modelId="{62D22DF3-842B-E240-AB83-630BE634918E}" type="presParOf" srcId="{EE79D77C-C277-214E-BAE9-F5FDA3DD13F6}" destId="{0A403A7C-1116-0644-8BBF-7B5560B039DF}" srcOrd="18" destOrd="0" presId="urn:microsoft.com/office/officeart/2008/layout/LinedList"/>
    <dgm:cxn modelId="{194FC0D6-F7FD-1E49-A690-B44393C5C1FB}" type="presParOf" srcId="{EE79D77C-C277-214E-BAE9-F5FDA3DD13F6}" destId="{B123477E-B416-7148-8EC0-0CA717731113}" srcOrd="19" destOrd="0" presId="urn:microsoft.com/office/officeart/2008/layout/LinedList"/>
    <dgm:cxn modelId="{0B62A7EF-6E6A-A644-9365-B4D033895B27}" type="presParOf" srcId="{B123477E-B416-7148-8EC0-0CA717731113}" destId="{DA80EB7B-4F32-5843-8340-83B5CE0087D1}" srcOrd="0" destOrd="0" presId="urn:microsoft.com/office/officeart/2008/layout/LinedList"/>
    <dgm:cxn modelId="{FAAD3113-45F4-1E4E-A970-F31E4841E330}" type="presParOf" srcId="{B123477E-B416-7148-8EC0-0CA717731113}" destId="{5714A197-3A72-6846-B306-0BC090EC82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649430-B4DF-4906-9E80-1CA8069E9FB4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21C9E7-020F-41CF-A9BD-D17D4B7E853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4.5x – Depression</a:t>
          </a:r>
        </a:p>
      </dgm:t>
    </dgm:pt>
    <dgm:pt modelId="{A9F224D7-0F91-43E5-AACC-D5533C636053}" type="parTrans" cxnId="{8C073855-7564-4B1D-9715-13E3AE7C1974}">
      <dgm:prSet/>
      <dgm:spPr/>
      <dgm:t>
        <a:bodyPr/>
        <a:lstStyle/>
        <a:p>
          <a:endParaRPr lang="en-US"/>
        </a:p>
      </dgm:t>
    </dgm:pt>
    <dgm:pt modelId="{75FF037F-56D5-4C14-8D30-DA78124A4E8E}" type="sibTrans" cxnId="{8C073855-7564-4B1D-9715-13E3AE7C1974}">
      <dgm:prSet/>
      <dgm:spPr/>
      <dgm:t>
        <a:bodyPr/>
        <a:lstStyle/>
        <a:p>
          <a:endParaRPr lang="en-US"/>
        </a:p>
      </dgm:t>
    </dgm:pt>
    <dgm:pt modelId="{48672F03-1306-434F-BEA4-BEE7A9C4CF0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12x – Suicide</a:t>
          </a:r>
        </a:p>
      </dgm:t>
    </dgm:pt>
    <dgm:pt modelId="{287ACE37-AB17-4E31-B6B2-71219AB0530D}" type="parTrans" cxnId="{812F2173-2222-42E4-BE5C-E5C3064E3D70}">
      <dgm:prSet/>
      <dgm:spPr/>
      <dgm:t>
        <a:bodyPr/>
        <a:lstStyle/>
        <a:p>
          <a:endParaRPr lang="en-US"/>
        </a:p>
      </dgm:t>
    </dgm:pt>
    <dgm:pt modelId="{C1F4A20A-46F3-4C1F-8C91-15EE52481A53}" type="sibTrans" cxnId="{812F2173-2222-42E4-BE5C-E5C3064E3D70}">
      <dgm:prSet/>
      <dgm:spPr/>
      <dgm:t>
        <a:bodyPr/>
        <a:lstStyle/>
        <a:p>
          <a:endParaRPr lang="en-US"/>
        </a:p>
      </dgm:t>
    </dgm:pt>
    <dgm:pt modelId="{662A5A9D-19E1-42B9-8497-E5DB574A9CA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32x – Learning disorders</a:t>
          </a:r>
        </a:p>
      </dgm:t>
    </dgm:pt>
    <dgm:pt modelId="{223A964B-0635-4474-A0F1-5C727CE88BB6}" type="parTrans" cxnId="{2E97146D-234A-48F2-98BA-40368D7CB7D2}">
      <dgm:prSet/>
      <dgm:spPr/>
      <dgm:t>
        <a:bodyPr/>
        <a:lstStyle/>
        <a:p>
          <a:endParaRPr lang="en-US"/>
        </a:p>
      </dgm:t>
    </dgm:pt>
    <dgm:pt modelId="{F403FE2B-A144-42A9-A277-4AC347A42CB9}" type="sibTrans" cxnId="{2E97146D-234A-48F2-98BA-40368D7CB7D2}">
      <dgm:prSet/>
      <dgm:spPr/>
      <dgm:t>
        <a:bodyPr/>
        <a:lstStyle/>
        <a:p>
          <a:endParaRPr lang="en-US"/>
        </a:p>
      </dgm:t>
    </dgm:pt>
    <dgm:pt modelId="{2DDE0C8D-4D49-413C-8883-8FD32DA98DB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Increased rates of anxiety</a:t>
          </a:r>
        </a:p>
      </dgm:t>
    </dgm:pt>
    <dgm:pt modelId="{DD977390-BD9A-41C8-B36B-B2410C2CEDA6}" type="parTrans" cxnId="{9949C118-8343-4169-8BF5-90DD384D3C86}">
      <dgm:prSet/>
      <dgm:spPr/>
      <dgm:t>
        <a:bodyPr/>
        <a:lstStyle/>
        <a:p>
          <a:endParaRPr lang="en-US"/>
        </a:p>
      </dgm:t>
    </dgm:pt>
    <dgm:pt modelId="{1B0BB023-C09F-40B9-A36A-126D26949C59}" type="sibTrans" cxnId="{9949C118-8343-4169-8BF5-90DD384D3C86}">
      <dgm:prSet/>
      <dgm:spPr/>
      <dgm:t>
        <a:bodyPr/>
        <a:lstStyle/>
        <a:p>
          <a:endParaRPr lang="en-US"/>
        </a:p>
      </dgm:t>
    </dgm:pt>
    <dgm:pt modelId="{5182B9BF-ACE3-4DEF-9E42-C131998A540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Increased rates of PTSD</a:t>
          </a:r>
        </a:p>
      </dgm:t>
    </dgm:pt>
    <dgm:pt modelId="{A48C33CA-B817-44A0-B8D0-F056E59C2041}" type="parTrans" cxnId="{EB947C4A-7395-40EF-94A6-0E305920C2A7}">
      <dgm:prSet/>
      <dgm:spPr/>
      <dgm:t>
        <a:bodyPr/>
        <a:lstStyle/>
        <a:p>
          <a:endParaRPr lang="en-US"/>
        </a:p>
      </dgm:t>
    </dgm:pt>
    <dgm:pt modelId="{F7002455-98F6-4CA4-9F65-C28E84A811F5}" type="sibTrans" cxnId="{EB947C4A-7395-40EF-94A6-0E305920C2A7}">
      <dgm:prSet/>
      <dgm:spPr/>
      <dgm:t>
        <a:bodyPr/>
        <a:lstStyle/>
        <a:p>
          <a:endParaRPr lang="en-US"/>
        </a:p>
      </dgm:t>
    </dgm:pt>
    <dgm:pt modelId="{9F269D47-2AA4-42E7-9707-92F23DF7BDA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Insecure attachment</a:t>
          </a:r>
        </a:p>
      </dgm:t>
    </dgm:pt>
    <dgm:pt modelId="{3A420397-A3B2-4C4F-B1D0-611A1847D524}" type="parTrans" cxnId="{722752C2-66C2-42FE-A130-B6DE5F9EC7AB}">
      <dgm:prSet/>
      <dgm:spPr/>
      <dgm:t>
        <a:bodyPr/>
        <a:lstStyle/>
        <a:p>
          <a:endParaRPr lang="en-US"/>
        </a:p>
      </dgm:t>
    </dgm:pt>
    <dgm:pt modelId="{39F393F2-C2BD-457C-B1F6-D463A3CCDDBF}" type="sibTrans" cxnId="{722752C2-66C2-42FE-A130-B6DE5F9EC7AB}">
      <dgm:prSet/>
      <dgm:spPr/>
      <dgm:t>
        <a:bodyPr/>
        <a:lstStyle/>
        <a:p>
          <a:endParaRPr lang="en-US"/>
        </a:p>
      </dgm:t>
    </dgm:pt>
    <dgm:pt modelId="{A7D44170-BD8E-4EBF-8F03-C20B31E9B30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Relationship difficulties</a:t>
          </a:r>
        </a:p>
      </dgm:t>
    </dgm:pt>
    <dgm:pt modelId="{C4AF7608-05E2-4598-9A19-9CD7706F03CA}" type="parTrans" cxnId="{786783F8-ED7A-4DFD-B668-30C6DBD19053}">
      <dgm:prSet/>
      <dgm:spPr/>
      <dgm:t>
        <a:bodyPr/>
        <a:lstStyle/>
        <a:p>
          <a:endParaRPr lang="en-US"/>
        </a:p>
      </dgm:t>
    </dgm:pt>
    <dgm:pt modelId="{4403CB7A-8B3E-44B7-9400-24F6AD9CCF48}" type="sibTrans" cxnId="{786783F8-ED7A-4DFD-B668-30C6DBD19053}">
      <dgm:prSet/>
      <dgm:spPr/>
      <dgm:t>
        <a:bodyPr/>
        <a:lstStyle/>
        <a:p>
          <a:endParaRPr lang="en-US"/>
        </a:p>
      </dgm:t>
    </dgm:pt>
    <dgm:pt modelId="{1065820F-3FCC-4CD7-AA35-A7FA00F0CFE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Parenting issues</a:t>
          </a:r>
        </a:p>
      </dgm:t>
    </dgm:pt>
    <dgm:pt modelId="{6A6D58E7-749F-4A15-BBB2-CFD004186E5B}" type="parTrans" cxnId="{B7EFF07C-467F-4597-95A7-4A1AE47B60BB}">
      <dgm:prSet/>
      <dgm:spPr/>
      <dgm:t>
        <a:bodyPr/>
        <a:lstStyle/>
        <a:p>
          <a:endParaRPr lang="en-US"/>
        </a:p>
      </dgm:t>
    </dgm:pt>
    <dgm:pt modelId="{610FBE06-1D3E-4087-9184-15F712B4DB02}" type="sibTrans" cxnId="{B7EFF07C-467F-4597-95A7-4A1AE47B60BB}">
      <dgm:prSet/>
      <dgm:spPr/>
      <dgm:t>
        <a:bodyPr/>
        <a:lstStyle/>
        <a:p>
          <a:endParaRPr lang="en-US"/>
        </a:p>
      </dgm:t>
    </dgm:pt>
    <dgm:pt modelId="{8023CF73-6867-8A4F-B7CF-E82F68F3F57D}" type="pres">
      <dgm:prSet presAssocID="{1A649430-B4DF-4906-9E80-1CA8069E9FB4}" presName="linear" presStyleCnt="0">
        <dgm:presLayoutVars>
          <dgm:dir/>
          <dgm:animLvl val="lvl"/>
          <dgm:resizeHandles val="exact"/>
        </dgm:presLayoutVars>
      </dgm:prSet>
      <dgm:spPr/>
    </dgm:pt>
    <dgm:pt modelId="{CFB83158-C914-144A-A5B2-A26E821C057C}" type="pres">
      <dgm:prSet presAssocID="{F321C9E7-020F-41CF-A9BD-D17D4B7E8535}" presName="parentLin" presStyleCnt="0"/>
      <dgm:spPr/>
    </dgm:pt>
    <dgm:pt modelId="{73140951-156C-6C4A-A166-5673541DD9D3}" type="pres">
      <dgm:prSet presAssocID="{F321C9E7-020F-41CF-A9BD-D17D4B7E8535}" presName="parentLeftMargin" presStyleLbl="node1" presStyleIdx="0" presStyleCnt="6"/>
      <dgm:spPr/>
    </dgm:pt>
    <dgm:pt modelId="{7EB2A611-DF7D-FB4E-BCD6-4D2564DE35BB}" type="pres">
      <dgm:prSet presAssocID="{F321C9E7-020F-41CF-A9BD-D17D4B7E853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DC29447-6532-0F48-A83E-70201252BDD8}" type="pres">
      <dgm:prSet presAssocID="{F321C9E7-020F-41CF-A9BD-D17D4B7E8535}" presName="negativeSpace" presStyleCnt="0"/>
      <dgm:spPr/>
    </dgm:pt>
    <dgm:pt modelId="{AC27020D-9A4A-E34D-BD25-2D3A57DCE886}" type="pres">
      <dgm:prSet presAssocID="{F321C9E7-020F-41CF-A9BD-D17D4B7E8535}" presName="childText" presStyleLbl="conFgAcc1" presStyleIdx="0" presStyleCnt="6">
        <dgm:presLayoutVars>
          <dgm:bulletEnabled val="1"/>
        </dgm:presLayoutVars>
      </dgm:prSet>
      <dgm:spPr/>
    </dgm:pt>
    <dgm:pt modelId="{475FAB4F-BC0B-AC47-9109-D241DC433527}" type="pres">
      <dgm:prSet presAssocID="{75FF037F-56D5-4C14-8D30-DA78124A4E8E}" presName="spaceBetweenRectangles" presStyleCnt="0"/>
      <dgm:spPr/>
    </dgm:pt>
    <dgm:pt modelId="{6FE74510-2173-E14E-9C9D-5FB839C1EC56}" type="pres">
      <dgm:prSet presAssocID="{48672F03-1306-434F-BEA4-BEE7A9C4CF04}" presName="parentLin" presStyleCnt="0"/>
      <dgm:spPr/>
    </dgm:pt>
    <dgm:pt modelId="{AE003A62-CCC0-E740-9BE1-6B09362CDB69}" type="pres">
      <dgm:prSet presAssocID="{48672F03-1306-434F-BEA4-BEE7A9C4CF04}" presName="parentLeftMargin" presStyleLbl="node1" presStyleIdx="0" presStyleCnt="6"/>
      <dgm:spPr/>
    </dgm:pt>
    <dgm:pt modelId="{E1622ED3-6078-C941-AF29-7ACB50E4A78A}" type="pres">
      <dgm:prSet presAssocID="{48672F03-1306-434F-BEA4-BEE7A9C4CF0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99A9135-27D9-534E-8703-1964F9B9D73F}" type="pres">
      <dgm:prSet presAssocID="{48672F03-1306-434F-BEA4-BEE7A9C4CF04}" presName="negativeSpace" presStyleCnt="0"/>
      <dgm:spPr/>
    </dgm:pt>
    <dgm:pt modelId="{92A2C68B-F25C-A44F-89E0-A7CD887184C2}" type="pres">
      <dgm:prSet presAssocID="{48672F03-1306-434F-BEA4-BEE7A9C4CF04}" presName="childText" presStyleLbl="conFgAcc1" presStyleIdx="1" presStyleCnt="6">
        <dgm:presLayoutVars>
          <dgm:bulletEnabled val="1"/>
        </dgm:presLayoutVars>
      </dgm:prSet>
      <dgm:spPr/>
    </dgm:pt>
    <dgm:pt modelId="{F2B197F6-4991-434A-801F-ACB3FB061981}" type="pres">
      <dgm:prSet presAssocID="{C1F4A20A-46F3-4C1F-8C91-15EE52481A53}" presName="spaceBetweenRectangles" presStyleCnt="0"/>
      <dgm:spPr/>
    </dgm:pt>
    <dgm:pt modelId="{3B79DFBA-D03B-8B47-893B-2B69A74BFAF1}" type="pres">
      <dgm:prSet presAssocID="{662A5A9D-19E1-42B9-8497-E5DB574A9CA2}" presName="parentLin" presStyleCnt="0"/>
      <dgm:spPr/>
    </dgm:pt>
    <dgm:pt modelId="{91A694F5-E3DB-EF47-B576-09BD9EFF720B}" type="pres">
      <dgm:prSet presAssocID="{662A5A9D-19E1-42B9-8497-E5DB574A9CA2}" presName="parentLeftMargin" presStyleLbl="node1" presStyleIdx="1" presStyleCnt="6"/>
      <dgm:spPr/>
    </dgm:pt>
    <dgm:pt modelId="{25D258E1-9F35-9A4D-A898-9940D019DFE4}" type="pres">
      <dgm:prSet presAssocID="{662A5A9D-19E1-42B9-8497-E5DB574A9CA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56E9135-ABCF-364B-AEF1-A507AA5DF868}" type="pres">
      <dgm:prSet presAssocID="{662A5A9D-19E1-42B9-8497-E5DB574A9CA2}" presName="negativeSpace" presStyleCnt="0"/>
      <dgm:spPr/>
    </dgm:pt>
    <dgm:pt modelId="{AA5B6781-5852-E149-AA80-CCF343625490}" type="pres">
      <dgm:prSet presAssocID="{662A5A9D-19E1-42B9-8497-E5DB574A9CA2}" presName="childText" presStyleLbl="conFgAcc1" presStyleIdx="2" presStyleCnt="6">
        <dgm:presLayoutVars>
          <dgm:bulletEnabled val="1"/>
        </dgm:presLayoutVars>
      </dgm:prSet>
      <dgm:spPr/>
    </dgm:pt>
    <dgm:pt modelId="{1D3EB648-1467-5740-9EFC-3D586EBD0FE3}" type="pres">
      <dgm:prSet presAssocID="{F403FE2B-A144-42A9-A277-4AC347A42CB9}" presName="spaceBetweenRectangles" presStyleCnt="0"/>
      <dgm:spPr/>
    </dgm:pt>
    <dgm:pt modelId="{D457A714-29FC-EC4E-90A1-87EFD87636BB}" type="pres">
      <dgm:prSet presAssocID="{2DDE0C8D-4D49-413C-8883-8FD32DA98DBD}" presName="parentLin" presStyleCnt="0"/>
      <dgm:spPr/>
    </dgm:pt>
    <dgm:pt modelId="{515804E3-49AC-8D47-AF99-C400E4B467DE}" type="pres">
      <dgm:prSet presAssocID="{2DDE0C8D-4D49-413C-8883-8FD32DA98DBD}" presName="parentLeftMargin" presStyleLbl="node1" presStyleIdx="2" presStyleCnt="6"/>
      <dgm:spPr/>
    </dgm:pt>
    <dgm:pt modelId="{8394C193-3902-3A4E-85A6-B4947C2CD1C6}" type="pres">
      <dgm:prSet presAssocID="{2DDE0C8D-4D49-413C-8883-8FD32DA98DB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8DE9B70-DDBC-C045-8157-6C52CE6D0C48}" type="pres">
      <dgm:prSet presAssocID="{2DDE0C8D-4D49-413C-8883-8FD32DA98DBD}" presName="negativeSpace" presStyleCnt="0"/>
      <dgm:spPr/>
    </dgm:pt>
    <dgm:pt modelId="{E73BF62D-EB3D-504E-A8F4-F4C2784711CE}" type="pres">
      <dgm:prSet presAssocID="{2DDE0C8D-4D49-413C-8883-8FD32DA98DBD}" presName="childText" presStyleLbl="conFgAcc1" presStyleIdx="3" presStyleCnt="6">
        <dgm:presLayoutVars>
          <dgm:bulletEnabled val="1"/>
        </dgm:presLayoutVars>
      </dgm:prSet>
      <dgm:spPr/>
    </dgm:pt>
    <dgm:pt modelId="{EA92F4B6-9B32-DF45-AF14-C07B76632463}" type="pres">
      <dgm:prSet presAssocID="{1B0BB023-C09F-40B9-A36A-126D26949C59}" presName="spaceBetweenRectangles" presStyleCnt="0"/>
      <dgm:spPr/>
    </dgm:pt>
    <dgm:pt modelId="{CFB9FBD8-467B-4248-9552-6171883AE6D0}" type="pres">
      <dgm:prSet presAssocID="{5182B9BF-ACE3-4DEF-9E42-C131998A5402}" presName="parentLin" presStyleCnt="0"/>
      <dgm:spPr/>
    </dgm:pt>
    <dgm:pt modelId="{721E5A58-47BD-D545-8DB6-456F1C1B4015}" type="pres">
      <dgm:prSet presAssocID="{5182B9BF-ACE3-4DEF-9E42-C131998A5402}" presName="parentLeftMargin" presStyleLbl="node1" presStyleIdx="3" presStyleCnt="6"/>
      <dgm:spPr/>
    </dgm:pt>
    <dgm:pt modelId="{185F38E1-7C08-3B44-854C-74D355EF63F5}" type="pres">
      <dgm:prSet presAssocID="{5182B9BF-ACE3-4DEF-9E42-C131998A540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87C578D-7231-0447-B61A-0D6CF2F7F6D4}" type="pres">
      <dgm:prSet presAssocID="{5182B9BF-ACE3-4DEF-9E42-C131998A5402}" presName="negativeSpace" presStyleCnt="0"/>
      <dgm:spPr/>
    </dgm:pt>
    <dgm:pt modelId="{883442B4-1442-A144-B1D0-25C203CA17D8}" type="pres">
      <dgm:prSet presAssocID="{5182B9BF-ACE3-4DEF-9E42-C131998A5402}" presName="childText" presStyleLbl="conFgAcc1" presStyleIdx="4" presStyleCnt="6">
        <dgm:presLayoutVars>
          <dgm:bulletEnabled val="1"/>
        </dgm:presLayoutVars>
      </dgm:prSet>
      <dgm:spPr/>
    </dgm:pt>
    <dgm:pt modelId="{0686FDD2-A5AC-2A4D-80AA-0163B0E45148}" type="pres">
      <dgm:prSet presAssocID="{F7002455-98F6-4CA4-9F65-C28E84A811F5}" presName="spaceBetweenRectangles" presStyleCnt="0"/>
      <dgm:spPr/>
    </dgm:pt>
    <dgm:pt modelId="{B40C353D-5B60-A845-A7D9-938C697069AE}" type="pres">
      <dgm:prSet presAssocID="{9F269D47-2AA4-42E7-9707-92F23DF7BDA2}" presName="parentLin" presStyleCnt="0"/>
      <dgm:spPr/>
    </dgm:pt>
    <dgm:pt modelId="{72C79DB6-D350-0C4F-8D7A-4972590B0653}" type="pres">
      <dgm:prSet presAssocID="{9F269D47-2AA4-42E7-9707-92F23DF7BDA2}" presName="parentLeftMargin" presStyleLbl="node1" presStyleIdx="4" presStyleCnt="6"/>
      <dgm:spPr/>
    </dgm:pt>
    <dgm:pt modelId="{9061014B-B055-BE4A-B640-3EA9C2B1CB7C}" type="pres">
      <dgm:prSet presAssocID="{9F269D47-2AA4-42E7-9707-92F23DF7BDA2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86D6FF9A-C4D3-474F-8672-587D74F2BB7E}" type="pres">
      <dgm:prSet presAssocID="{9F269D47-2AA4-42E7-9707-92F23DF7BDA2}" presName="negativeSpace" presStyleCnt="0"/>
      <dgm:spPr/>
    </dgm:pt>
    <dgm:pt modelId="{38D93981-2DAC-E444-A0DA-50885C72675F}" type="pres">
      <dgm:prSet presAssocID="{9F269D47-2AA4-42E7-9707-92F23DF7BDA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150CD0F-F681-9243-A240-5E865D041DE6}" type="presOf" srcId="{1065820F-3FCC-4CD7-AA35-A7FA00F0CFE2}" destId="{38D93981-2DAC-E444-A0DA-50885C72675F}" srcOrd="0" destOrd="1" presId="urn:microsoft.com/office/officeart/2005/8/layout/list1"/>
    <dgm:cxn modelId="{9949C118-8343-4169-8BF5-90DD384D3C86}" srcId="{1A649430-B4DF-4906-9E80-1CA8069E9FB4}" destId="{2DDE0C8D-4D49-413C-8883-8FD32DA98DBD}" srcOrd="3" destOrd="0" parTransId="{DD977390-BD9A-41C8-B36B-B2410C2CEDA6}" sibTransId="{1B0BB023-C09F-40B9-A36A-126D26949C59}"/>
    <dgm:cxn modelId="{4517AA1A-4792-9B4D-A4D9-98EB361009CB}" type="presOf" srcId="{9F269D47-2AA4-42E7-9707-92F23DF7BDA2}" destId="{72C79DB6-D350-0C4F-8D7A-4972590B0653}" srcOrd="0" destOrd="0" presId="urn:microsoft.com/office/officeart/2005/8/layout/list1"/>
    <dgm:cxn modelId="{E829CC22-87E1-0B47-B81D-93F1888BDB1D}" type="presOf" srcId="{48672F03-1306-434F-BEA4-BEE7A9C4CF04}" destId="{E1622ED3-6078-C941-AF29-7ACB50E4A78A}" srcOrd="1" destOrd="0" presId="urn:microsoft.com/office/officeart/2005/8/layout/list1"/>
    <dgm:cxn modelId="{5CC0CA23-640B-E048-80A0-D519B1E8608F}" type="presOf" srcId="{2DDE0C8D-4D49-413C-8883-8FD32DA98DBD}" destId="{515804E3-49AC-8D47-AF99-C400E4B467DE}" srcOrd="0" destOrd="0" presId="urn:microsoft.com/office/officeart/2005/8/layout/list1"/>
    <dgm:cxn modelId="{C083A92D-BB46-E349-A347-F2C01573387A}" type="presOf" srcId="{5182B9BF-ACE3-4DEF-9E42-C131998A5402}" destId="{185F38E1-7C08-3B44-854C-74D355EF63F5}" srcOrd="1" destOrd="0" presId="urn:microsoft.com/office/officeart/2005/8/layout/list1"/>
    <dgm:cxn modelId="{EB947C4A-7395-40EF-94A6-0E305920C2A7}" srcId="{1A649430-B4DF-4906-9E80-1CA8069E9FB4}" destId="{5182B9BF-ACE3-4DEF-9E42-C131998A5402}" srcOrd="4" destOrd="0" parTransId="{A48C33CA-B817-44A0-B8D0-F056E59C2041}" sibTransId="{F7002455-98F6-4CA4-9F65-C28E84A811F5}"/>
    <dgm:cxn modelId="{39F3834C-BB3E-134D-AE83-2619831D905D}" type="presOf" srcId="{662A5A9D-19E1-42B9-8497-E5DB574A9CA2}" destId="{91A694F5-E3DB-EF47-B576-09BD9EFF720B}" srcOrd="0" destOrd="0" presId="urn:microsoft.com/office/officeart/2005/8/layout/list1"/>
    <dgm:cxn modelId="{8C073855-7564-4B1D-9715-13E3AE7C1974}" srcId="{1A649430-B4DF-4906-9E80-1CA8069E9FB4}" destId="{F321C9E7-020F-41CF-A9BD-D17D4B7E8535}" srcOrd="0" destOrd="0" parTransId="{A9F224D7-0F91-43E5-AACC-D5533C636053}" sibTransId="{75FF037F-56D5-4C14-8D30-DA78124A4E8E}"/>
    <dgm:cxn modelId="{92E6F55C-99F4-274B-AD46-10232F02F2D3}" type="presOf" srcId="{662A5A9D-19E1-42B9-8497-E5DB574A9CA2}" destId="{25D258E1-9F35-9A4D-A898-9940D019DFE4}" srcOrd="1" destOrd="0" presId="urn:microsoft.com/office/officeart/2005/8/layout/list1"/>
    <dgm:cxn modelId="{D495FA5C-5A2D-A640-8108-FAE7A5A84DBF}" type="presOf" srcId="{A7D44170-BD8E-4EBF-8F03-C20B31E9B303}" destId="{38D93981-2DAC-E444-A0DA-50885C72675F}" srcOrd="0" destOrd="0" presId="urn:microsoft.com/office/officeart/2005/8/layout/list1"/>
    <dgm:cxn modelId="{2E97146D-234A-48F2-98BA-40368D7CB7D2}" srcId="{1A649430-B4DF-4906-9E80-1CA8069E9FB4}" destId="{662A5A9D-19E1-42B9-8497-E5DB574A9CA2}" srcOrd="2" destOrd="0" parTransId="{223A964B-0635-4474-A0F1-5C727CE88BB6}" sibTransId="{F403FE2B-A144-42A9-A277-4AC347A42CB9}"/>
    <dgm:cxn modelId="{812F2173-2222-42E4-BE5C-E5C3064E3D70}" srcId="{1A649430-B4DF-4906-9E80-1CA8069E9FB4}" destId="{48672F03-1306-434F-BEA4-BEE7A9C4CF04}" srcOrd="1" destOrd="0" parTransId="{287ACE37-AB17-4E31-B6B2-71219AB0530D}" sibTransId="{C1F4A20A-46F3-4C1F-8C91-15EE52481A53}"/>
    <dgm:cxn modelId="{B7EFF07C-467F-4597-95A7-4A1AE47B60BB}" srcId="{9F269D47-2AA4-42E7-9707-92F23DF7BDA2}" destId="{1065820F-3FCC-4CD7-AA35-A7FA00F0CFE2}" srcOrd="1" destOrd="0" parTransId="{6A6D58E7-749F-4A15-BBB2-CFD004186E5B}" sibTransId="{610FBE06-1D3E-4087-9184-15F712B4DB02}"/>
    <dgm:cxn modelId="{16A21980-D829-1041-B779-654BE1E8C9EE}" type="presOf" srcId="{48672F03-1306-434F-BEA4-BEE7A9C4CF04}" destId="{AE003A62-CCC0-E740-9BE1-6B09362CDB69}" srcOrd="0" destOrd="0" presId="urn:microsoft.com/office/officeart/2005/8/layout/list1"/>
    <dgm:cxn modelId="{FACB72BE-B75A-BC4D-9E64-3B3EC300D03C}" type="presOf" srcId="{F321C9E7-020F-41CF-A9BD-D17D4B7E8535}" destId="{7EB2A611-DF7D-FB4E-BCD6-4D2564DE35BB}" srcOrd="1" destOrd="0" presId="urn:microsoft.com/office/officeart/2005/8/layout/list1"/>
    <dgm:cxn modelId="{722752C2-66C2-42FE-A130-B6DE5F9EC7AB}" srcId="{1A649430-B4DF-4906-9E80-1CA8069E9FB4}" destId="{9F269D47-2AA4-42E7-9707-92F23DF7BDA2}" srcOrd="5" destOrd="0" parTransId="{3A420397-A3B2-4C4F-B1D0-611A1847D524}" sibTransId="{39F393F2-C2BD-457C-B1F6-D463A3CCDDBF}"/>
    <dgm:cxn modelId="{082E8CC8-58BF-DD4D-ADA9-1828A9AF9F97}" type="presOf" srcId="{1A649430-B4DF-4906-9E80-1CA8069E9FB4}" destId="{8023CF73-6867-8A4F-B7CF-E82F68F3F57D}" srcOrd="0" destOrd="0" presId="urn:microsoft.com/office/officeart/2005/8/layout/list1"/>
    <dgm:cxn modelId="{B20EF0CD-07CB-134A-B8C0-47517C08A7C9}" type="presOf" srcId="{9F269D47-2AA4-42E7-9707-92F23DF7BDA2}" destId="{9061014B-B055-BE4A-B640-3EA9C2B1CB7C}" srcOrd="1" destOrd="0" presId="urn:microsoft.com/office/officeart/2005/8/layout/list1"/>
    <dgm:cxn modelId="{B28431D4-1ADF-C04E-A967-8D5903F9AD86}" type="presOf" srcId="{2DDE0C8D-4D49-413C-8883-8FD32DA98DBD}" destId="{8394C193-3902-3A4E-85A6-B4947C2CD1C6}" srcOrd="1" destOrd="0" presId="urn:microsoft.com/office/officeart/2005/8/layout/list1"/>
    <dgm:cxn modelId="{E8877DDB-0EBB-2344-8E5F-2FC4DE7FCA53}" type="presOf" srcId="{F321C9E7-020F-41CF-A9BD-D17D4B7E8535}" destId="{73140951-156C-6C4A-A166-5673541DD9D3}" srcOrd="0" destOrd="0" presId="urn:microsoft.com/office/officeart/2005/8/layout/list1"/>
    <dgm:cxn modelId="{DBB688E1-8532-164A-90FF-4EFD90E99C89}" type="presOf" srcId="{5182B9BF-ACE3-4DEF-9E42-C131998A5402}" destId="{721E5A58-47BD-D545-8DB6-456F1C1B4015}" srcOrd="0" destOrd="0" presId="urn:microsoft.com/office/officeart/2005/8/layout/list1"/>
    <dgm:cxn modelId="{786783F8-ED7A-4DFD-B668-30C6DBD19053}" srcId="{9F269D47-2AA4-42E7-9707-92F23DF7BDA2}" destId="{A7D44170-BD8E-4EBF-8F03-C20B31E9B303}" srcOrd="0" destOrd="0" parTransId="{C4AF7608-05E2-4598-9A19-9CD7706F03CA}" sibTransId="{4403CB7A-8B3E-44B7-9400-24F6AD9CCF48}"/>
    <dgm:cxn modelId="{DA77A182-AF7A-A741-BCF1-8AFFB524C764}" type="presParOf" srcId="{8023CF73-6867-8A4F-B7CF-E82F68F3F57D}" destId="{CFB83158-C914-144A-A5B2-A26E821C057C}" srcOrd="0" destOrd="0" presId="urn:microsoft.com/office/officeart/2005/8/layout/list1"/>
    <dgm:cxn modelId="{6F744C12-1E9C-314A-845B-E3DFF0A3BD79}" type="presParOf" srcId="{CFB83158-C914-144A-A5B2-A26E821C057C}" destId="{73140951-156C-6C4A-A166-5673541DD9D3}" srcOrd="0" destOrd="0" presId="urn:microsoft.com/office/officeart/2005/8/layout/list1"/>
    <dgm:cxn modelId="{0EECC879-8375-784E-A69A-6A0B230185E4}" type="presParOf" srcId="{CFB83158-C914-144A-A5B2-A26E821C057C}" destId="{7EB2A611-DF7D-FB4E-BCD6-4D2564DE35BB}" srcOrd="1" destOrd="0" presId="urn:microsoft.com/office/officeart/2005/8/layout/list1"/>
    <dgm:cxn modelId="{D9E0283B-063F-4B41-B206-5A6992D0BC54}" type="presParOf" srcId="{8023CF73-6867-8A4F-B7CF-E82F68F3F57D}" destId="{3DC29447-6532-0F48-A83E-70201252BDD8}" srcOrd="1" destOrd="0" presId="urn:microsoft.com/office/officeart/2005/8/layout/list1"/>
    <dgm:cxn modelId="{B3E1E5D6-205A-4743-A3CB-95CA55A3A763}" type="presParOf" srcId="{8023CF73-6867-8A4F-B7CF-E82F68F3F57D}" destId="{AC27020D-9A4A-E34D-BD25-2D3A57DCE886}" srcOrd="2" destOrd="0" presId="urn:microsoft.com/office/officeart/2005/8/layout/list1"/>
    <dgm:cxn modelId="{E0E189FD-C6CF-E54A-9355-7F2A55748CF2}" type="presParOf" srcId="{8023CF73-6867-8A4F-B7CF-E82F68F3F57D}" destId="{475FAB4F-BC0B-AC47-9109-D241DC433527}" srcOrd="3" destOrd="0" presId="urn:microsoft.com/office/officeart/2005/8/layout/list1"/>
    <dgm:cxn modelId="{72B8B19C-6641-4D4E-94D2-C846D6D26A0E}" type="presParOf" srcId="{8023CF73-6867-8A4F-B7CF-E82F68F3F57D}" destId="{6FE74510-2173-E14E-9C9D-5FB839C1EC56}" srcOrd="4" destOrd="0" presId="urn:microsoft.com/office/officeart/2005/8/layout/list1"/>
    <dgm:cxn modelId="{0AB7F97A-A39D-224C-A711-F22BC349EE79}" type="presParOf" srcId="{6FE74510-2173-E14E-9C9D-5FB839C1EC56}" destId="{AE003A62-CCC0-E740-9BE1-6B09362CDB69}" srcOrd="0" destOrd="0" presId="urn:microsoft.com/office/officeart/2005/8/layout/list1"/>
    <dgm:cxn modelId="{14A93759-127F-A643-B3D7-68F1B798042E}" type="presParOf" srcId="{6FE74510-2173-E14E-9C9D-5FB839C1EC56}" destId="{E1622ED3-6078-C941-AF29-7ACB50E4A78A}" srcOrd="1" destOrd="0" presId="urn:microsoft.com/office/officeart/2005/8/layout/list1"/>
    <dgm:cxn modelId="{B9372D78-DF37-E74F-A5F8-548372C5FD51}" type="presParOf" srcId="{8023CF73-6867-8A4F-B7CF-E82F68F3F57D}" destId="{E99A9135-27D9-534E-8703-1964F9B9D73F}" srcOrd="5" destOrd="0" presId="urn:microsoft.com/office/officeart/2005/8/layout/list1"/>
    <dgm:cxn modelId="{8DB64B1C-CFC8-9147-94AC-B48132F60F1D}" type="presParOf" srcId="{8023CF73-6867-8A4F-B7CF-E82F68F3F57D}" destId="{92A2C68B-F25C-A44F-89E0-A7CD887184C2}" srcOrd="6" destOrd="0" presId="urn:microsoft.com/office/officeart/2005/8/layout/list1"/>
    <dgm:cxn modelId="{E5BBF378-4EA9-0749-BC09-401817F1D26B}" type="presParOf" srcId="{8023CF73-6867-8A4F-B7CF-E82F68F3F57D}" destId="{F2B197F6-4991-434A-801F-ACB3FB061981}" srcOrd="7" destOrd="0" presId="urn:microsoft.com/office/officeart/2005/8/layout/list1"/>
    <dgm:cxn modelId="{3BAB8502-6E4E-1646-8E26-151A0FA618A9}" type="presParOf" srcId="{8023CF73-6867-8A4F-B7CF-E82F68F3F57D}" destId="{3B79DFBA-D03B-8B47-893B-2B69A74BFAF1}" srcOrd="8" destOrd="0" presId="urn:microsoft.com/office/officeart/2005/8/layout/list1"/>
    <dgm:cxn modelId="{02D2B400-A55D-8646-A85C-EA6C9BF5AAA7}" type="presParOf" srcId="{3B79DFBA-D03B-8B47-893B-2B69A74BFAF1}" destId="{91A694F5-E3DB-EF47-B576-09BD9EFF720B}" srcOrd="0" destOrd="0" presId="urn:microsoft.com/office/officeart/2005/8/layout/list1"/>
    <dgm:cxn modelId="{73EF46BC-1F80-AD42-876A-1FC5456FDD66}" type="presParOf" srcId="{3B79DFBA-D03B-8B47-893B-2B69A74BFAF1}" destId="{25D258E1-9F35-9A4D-A898-9940D019DFE4}" srcOrd="1" destOrd="0" presId="urn:microsoft.com/office/officeart/2005/8/layout/list1"/>
    <dgm:cxn modelId="{3A756821-80DE-5444-818C-3DC55424EC89}" type="presParOf" srcId="{8023CF73-6867-8A4F-B7CF-E82F68F3F57D}" destId="{A56E9135-ABCF-364B-AEF1-A507AA5DF868}" srcOrd="9" destOrd="0" presId="urn:microsoft.com/office/officeart/2005/8/layout/list1"/>
    <dgm:cxn modelId="{4F847AFD-0BCD-0644-9728-9BF446C5A3BC}" type="presParOf" srcId="{8023CF73-6867-8A4F-B7CF-E82F68F3F57D}" destId="{AA5B6781-5852-E149-AA80-CCF343625490}" srcOrd="10" destOrd="0" presId="urn:microsoft.com/office/officeart/2005/8/layout/list1"/>
    <dgm:cxn modelId="{95FEC655-765F-5B40-9FE5-1FC3AB345D39}" type="presParOf" srcId="{8023CF73-6867-8A4F-B7CF-E82F68F3F57D}" destId="{1D3EB648-1467-5740-9EFC-3D586EBD0FE3}" srcOrd="11" destOrd="0" presId="urn:microsoft.com/office/officeart/2005/8/layout/list1"/>
    <dgm:cxn modelId="{31015C3E-B674-EF4F-B6CB-74406D2B3ECB}" type="presParOf" srcId="{8023CF73-6867-8A4F-B7CF-E82F68F3F57D}" destId="{D457A714-29FC-EC4E-90A1-87EFD87636BB}" srcOrd="12" destOrd="0" presId="urn:microsoft.com/office/officeart/2005/8/layout/list1"/>
    <dgm:cxn modelId="{53F3CDB9-945C-8248-B81B-C5548BD70D9A}" type="presParOf" srcId="{D457A714-29FC-EC4E-90A1-87EFD87636BB}" destId="{515804E3-49AC-8D47-AF99-C400E4B467DE}" srcOrd="0" destOrd="0" presId="urn:microsoft.com/office/officeart/2005/8/layout/list1"/>
    <dgm:cxn modelId="{7383E4CF-7A5A-434B-BA5A-41A00B2D47B4}" type="presParOf" srcId="{D457A714-29FC-EC4E-90A1-87EFD87636BB}" destId="{8394C193-3902-3A4E-85A6-B4947C2CD1C6}" srcOrd="1" destOrd="0" presId="urn:microsoft.com/office/officeart/2005/8/layout/list1"/>
    <dgm:cxn modelId="{D4F453AF-5418-3644-B9B8-A0A6E04948F5}" type="presParOf" srcId="{8023CF73-6867-8A4F-B7CF-E82F68F3F57D}" destId="{48DE9B70-DDBC-C045-8157-6C52CE6D0C48}" srcOrd="13" destOrd="0" presId="urn:microsoft.com/office/officeart/2005/8/layout/list1"/>
    <dgm:cxn modelId="{ADD2FEC7-9A1E-9D49-ADD0-FDA2AD7793D5}" type="presParOf" srcId="{8023CF73-6867-8A4F-B7CF-E82F68F3F57D}" destId="{E73BF62D-EB3D-504E-A8F4-F4C2784711CE}" srcOrd="14" destOrd="0" presId="urn:microsoft.com/office/officeart/2005/8/layout/list1"/>
    <dgm:cxn modelId="{774E8423-3AF5-0447-9F66-FEF5DB4FE7C7}" type="presParOf" srcId="{8023CF73-6867-8A4F-B7CF-E82F68F3F57D}" destId="{EA92F4B6-9B32-DF45-AF14-C07B76632463}" srcOrd="15" destOrd="0" presId="urn:microsoft.com/office/officeart/2005/8/layout/list1"/>
    <dgm:cxn modelId="{9C35255E-6A02-814D-8CB2-EC3BE359BE90}" type="presParOf" srcId="{8023CF73-6867-8A4F-B7CF-E82F68F3F57D}" destId="{CFB9FBD8-467B-4248-9552-6171883AE6D0}" srcOrd="16" destOrd="0" presId="urn:microsoft.com/office/officeart/2005/8/layout/list1"/>
    <dgm:cxn modelId="{FC15F9F6-9289-474E-A8BD-F31FC6155AB3}" type="presParOf" srcId="{CFB9FBD8-467B-4248-9552-6171883AE6D0}" destId="{721E5A58-47BD-D545-8DB6-456F1C1B4015}" srcOrd="0" destOrd="0" presId="urn:microsoft.com/office/officeart/2005/8/layout/list1"/>
    <dgm:cxn modelId="{75BAADFA-AA20-0644-B87C-3864FD6F153C}" type="presParOf" srcId="{CFB9FBD8-467B-4248-9552-6171883AE6D0}" destId="{185F38E1-7C08-3B44-854C-74D355EF63F5}" srcOrd="1" destOrd="0" presId="urn:microsoft.com/office/officeart/2005/8/layout/list1"/>
    <dgm:cxn modelId="{DCD59468-BB44-3342-9132-4580D59388FB}" type="presParOf" srcId="{8023CF73-6867-8A4F-B7CF-E82F68F3F57D}" destId="{287C578D-7231-0447-B61A-0D6CF2F7F6D4}" srcOrd="17" destOrd="0" presId="urn:microsoft.com/office/officeart/2005/8/layout/list1"/>
    <dgm:cxn modelId="{902C3106-C00F-5844-858E-E9086FE06CD4}" type="presParOf" srcId="{8023CF73-6867-8A4F-B7CF-E82F68F3F57D}" destId="{883442B4-1442-A144-B1D0-25C203CA17D8}" srcOrd="18" destOrd="0" presId="urn:microsoft.com/office/officeart/2005/8/layout/list1"/>
    <dgm:cxn modelId="{7BCD9490-C4CD-304C-9905-2F73EE3B067D}" type="presParOf" srcId="{8023CF73-6867-8A4F-B7CF-E82F68F3F57D}" destId="{0686FDD2-A5AC-2A4D-80AA-0163B0E45148}" srcOrd="19" destOrd="0" presId="urn:microsoft.com/office/officeart/2005/8/layout/list1"/>
    <dgm:cxn modelId="{2BA26DE0-8823-7245-B951-20A7C747C482}" type="presParOf" srcId="{8023CF73-6867-8A4F-B7CF-E82F68F3F57D}" destId="{B40C353D-5B60-A845-A7D9-938C697069AE}" srcOrd="20" destOrd="0" presId="urn:microsoft.com/office/officeart/2005/8/layout/list1"/>
    <dgm:cxn modelId="{494022EB-ACB9-9144-BFA5-9EA8E5C45D57}" type="presParOf" srcId="{B40C353D-5B60-A845-A7D9-938C697069AE}" destId="{72C79DB6-D350-0C4F-8D7A-4972590B0653}" srcOrd="0" destOrd="0" presId="urn:microsoft.com/office/officeart/2005/8/layout/list1"/>
    <dgm:cxn modelId="{ED8A896C-2F3B-854A-AA03-4490B9B7A22E}" type="presParOf" srcId="{B40C353D-5B60-A845-A7D9-938C697069AE}" destId="{9061014B-B055-BE4A-B640-3EA9C2B1CB7C}" srcOrd="1" destOrd="0" presId="urn:microsoft.com/office/officeart/2005/8/layout/list1"/>
    <dgm:cxn modelId="{98CB4C6B-3232-614B-964E-88F0B9A5EC67}" type="presParOf" srcId="{8023CF73-6867-8A4F-B7CF-E82F68F3F57D}" destId="{86D6FF9A-C4D3-474F-8672-587D74F2BB7E}" srcOrd="21" destOrd="0" presId="urn:microsoft.com/office/officeart/2005/8/layout/list1"/>
    <dgm:cxn modelId="{19C75C7E-13AF-E246-9F41-5EF1593BC426}" type="presParOf" srcId="{8023CF73-6867-8A4F-B7CF-E82F68F3F57D}" destId="{38D93981-2DAC-E444-A0DA-50885C72675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5F4447-B5BD-4816-A773-15EA3F415AE7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5BD14C-4EB9-4E19-8A8B-8C4FC922D039}">
      <dgm:prSet/>
      <dgm:spPr/>
      <dgm:t>
        <a:bodyPr/>
        <a:lstStyle/>
        <a:p>
          <a:r>
            <a:rPr lang="en-US"/>
            <a:t>Increase comfort eating</a:t>
          </a:r>
        </a:p>
      </dgm:t>
    </dgm:pt>
    <dgm:pt modelId="{0489595F-172A-420C-A68B-83A2E0183B60}" type="parTrans" cxnId="{2C992C8C-1A48-4B4A-A628-165BE4CDB354}">
      <dgm:prSet/>
      <dgm:spPr/>
      <dgm:t>
        <a:bodyPr/>
        <a:lstStyle/>
        <a:p>
          <a:endParaRPr lang="en-US"/>
        </a:p>
      </dgm:t>
    </dgm:pt>
    <dgm:pt modelId="{9B2DC147-9E21-496C-A05F-6D9181E5C59D}" type="sibTrans" cxnId="{2C992C8C-1A48-4B4A-A628-165BE4CDB354}">
      <dgm:prSet/>
      <dgm:spPr/>
      <dgm:t>
        <a:bodyPr/>
        <a:lstStyle/>
        <a:p>
          <a:endParaRPr lang="en-US"/>
        </a:p>
      </dgm:t>
    </dgm:pt>
    <dgm:pt modelId="{DDD665FD-6328-4A7C-84B7-3E6D16612760}">
      <dgm:prSet/>
      <dgm:spPr/>
      <dgm:t>
        <a:bodyPr/>
        <a:lstStyle/>
        <a:p>
          <a:r>
            <a:rPr lang="en-US"/>
            <a:t>Increase use of tobacco – 2x</a:t>
          </a:r>
        </a:p>
      </dgm:t>
    </dgm:pt>
    <dgm:pt modelId="{9405A1B4-75F8-4F13-A7A9-51BDAE8F1747}" type="parTrans" cxnId="{ABA691B8-1880-4F0C-AA6A-9D6EEF8C4074}">
      <dgm:prSet/>
      <dgm:spPr/>
      <dgm:t>
        <a:bodyPr/>
        <a:lstStyle/>
        <a:p>
          <a:endParaRPr lang="en-US"/>
        </a:p>
      </dgm:t>
    </dgm:pt>
    <dgm:pt modelId="{8DAC3A59-5C0D-46A0-B65B-6B6C85ED6DDE}" type="sibTrans" cxnId="{ABA691B8-1880-4F0C-AA6A-9D6EEF8C4074}">
      <dgm:prSet/>
      <dgm:spPr/>
      <dgm:t>
        <a:bodyPr/>
        <a:lstStyle/>
        <a:p>
          <a:endParaRPr lang="en-US"/>
        </a:p>
      </dgm:t>
    </dgm:pt>
    <dgm:pt modelId="{9018E2DB-4064-45AF-B948-8989F91D3BED}">
      <dgm:prSet/>
      <dgm:spPr/>
      <dgm:t>
        <a:bodyPr/>
        <a:lstStyle/>
        <a:p>
          <a:r>
            <a:rPr lang="en-US" dirty="0"/>
            <a:t>Increase use of alcohol – 7x</a:t>
          </a:r>
        </a:p>
      </dgm:t>
    </dgm:pt>
    <dgm:pt modelId="{541FDF29-51FD-4897-BEC9-84FF5B593800}" type="parTrans" cxnId="{5D835914-E8CD-4B20-9C57-44352CC5B096}">
      <dgm:prSet/>
      <dgm:spPr/>
      <dgm:t>
        <a:bodyPr/>
        <a:lstStyle/>
        <a:p>
          <a:endParaRPr lang="en-US"/>
        </a:p>
      </dgm:t>
    </dgm:pt>
    <dgm:pt modelId="{50484B71-1719-473A-B1AC-0DD4177859D6}" type="sibTrans" cxnId="{5D835914-E8CD-4B20-9C57-44352CC5B096}">
      <dgm:prSet/>
      <dgm:spPr/>
      <dgm:t>
        <a:bodyPr/>
        <a:lstStyle/>
        <a:p>
          <a:endParaRPr lang="en-US"/>
        </a:p>
      </dgm:t>
    </dgm:pt>
    <dgm:pt modelId="{5C3A3D25-2C83-4847-AB88-78238794ACBB}">
      <dgm:prSet/>
      <dgm:spPr/>
      <dgm:t>
        <a:bodyPr/>
        <a:lstStyle/>
        <a:p>
          <a:r>
            <a:rPr lang="en-US"/>
            <a:t>Increase use of methamphetamines </a:t>
          </a:r>
        </a:p>
      </dgm:t>
    </dgm:pt>
    <dgm:pt modelId="{4D2AED64-E885-4FA4-8550-05DD0A862A7A}" type="parTrans" cxnId="{AED1CFF9-48DB-4744-9BEC-AC958D18143A}">
      <dgm:prSet/>
      <dgm:spPr/>
      <dgm:t>
        <a:bodyPr/>
        <a:lstStyle/>
        <a:p>
          <a:endParaRPr lang="en-US"/>
        </a:p>
      </dgm:t>
    </dgm:pt>
    <dgm:pt modelId="{3BB29BDD-CCA8-4911-BB8B-EE545DCF1D8B}" type="sibTrans" cxnId="{AED1CFF9-48DB-4744-9BEC-AC958D18143A}">
      <dgm:prSet/>
      <dgm:spPr/>
      <dgm:t>
        <a:bodyPr/>
        <a:lstStyle/>
        <a:p>
          <a:endParaRPr lang="en-US"/>
        </a:p>
      </dgm:t>
    </dgm:pt>
    <dgm:pt modelId="{DB6E3EFE-0968-4821-972C-9E50AE62F503}">
      <dgm:prSet/>
      <dgm:spPr/>
      <dgm:t>
        <a:bodyPr/>
        <a:lstStyle/>
        <a:p>
          <a:r>
            <a:rPr lang="en-US"/>
            <a:t>Injecting street drugs – 10x</a:t>
          </a:r>
        </a:p>
      </dgm:t>
    </dgm:pt>
    <dgm:pt modelId="{B5D5329C-3552-48AF-9A9E-74ED3027BF0C}" type="parTrans" cxnId="{7336D5EA-D5CE-4E61-A5FF-E15D80F0E78A}">
      <dgm:prSet/>
      <dgm:spPr/>
      <dgm:t>
        <a:bodyPr/>
        <a:lstStyle/>
        <a:p>
          <a:endParaRPr lang="en-US"/>
        </a:p>
      </dgm:t>
    </dgm:pt>
    <dgm:pt modelId="{6097CC50-ECE9-412A-8C43-30A86B54BE00}" type="sibTrans" cxnId="{7336D5EA-D5CE-4E61-A5FF-E15D80F0E78A}">
      <dgm:prSet/>
      <dgm:spPr/>
      <dgm:t>
        <a:bodyPr/>
        <a:lstStyle/>
        <a:p>
          <a:endParaRPr lang="en-US"/>
        </a:p>
      </dgm:t>
    </dgm:pt>
    <dgm:pt modelId="{EF72AF22-730C-46FF-B935-5BE3BEEB961F}">
      <dgm:prSet/>
      <dgm:spPr/>
      <dgm:t>
        <a:bodyPr/>
        <a:lstStyle/>
        <a:p>
          <a:r>
            <a:rPr lang="en-US" dirty="0"/>
            <a:t>Inappropriate and/or high-risk sex</a:t>
          </a:r>
        </a:p>
      </dgm:t>
    </dgm:pt>
    <dgm:pt modelId="{99C01609-2255-46B9-A283-0547DD8348B6}" type="parTrans" cxnId="{CFA29BFD-087A-4DAC-BCF5-6927ED7495F3}">
      <dgm:prSet/>
      <dgm:spPr/>
      <dgm:t>
        <a:bodyPr/>
        <a:lstStyle/>
        <a:p>
          <a:endParaRPr lang="en-US"/>
        </a:p>
      </dgm:t>
    </dgm:pt>
    <dgm:pt modelId="{89653C53-26DF-43B2-A2F5-3DF372AE66F2}" type="sibTrans" cxnId="{CFA29BFD-087A-4DAC-BCF5-6927ED7495F3}">
      <dgm:prSet/>
      <dgm:spPr/>
      <dgm:t>
        <a:bodyPr/>
        <a:lstStyle/>
        <a:p>
          <a:endParaRPr lang="en-US"/>
        </a:p>
      </dgm:t>
    </dgm:pt>
    <dgm:pt modelId="{0EB6B986-A473-4A6E-9EEC-CDE228B9EF06}">
      <dgm:prSet/>
      <dgm:spPr/>
      <dgm:t>
        <a:bodyPr/>
        <a:lstStyle/>
        <a:p>
          <a:r>
            <a:rPr lang="en-US"/>
            <a:t>High-risk sports</a:t>
          </a:r>
        </a:p>
      </dgm:t>
    </dgm:pt>
    <dgm:pt modelId="{AE5A1B66-E6C5-41B4-B96B-53F452C18C05}" type="parTrans" cxnId="{37AC91DD-CC3F-46CF-92EB-C70F16ECDCE9}">
      <dgm:prSet/>
      <dgm:spPr/>
      <dgm:t>
        <a:bodyPr/>
        <a:lstStyle/>
        <a:p>
          <a:endParaRPr lang="en-US"/>
        </a:p>
      </dgm:t>
    </dgm:pt>
    <dgm:pt modelId="{ACFCF641-D625-4AB6-A363-DBACF3BADB33}" type="sibTrans" cxnId="{37AC91DD-CC3F-46CF-92EB-C70F16ECDCE9}">
      <dgm:prSet/>
      <dgm:spPr/>
      <dgm:t>
        <a:bodyPr/>
        <a:lstStyle/>
        <a:p>
          <a:endParaRPr lang="en-US"/>
        </a:p>
      </dgm:t>
    </dgm:pt>
    <dgm:pt modelId="{7C706A95-7DF8-4DF2-A717-9FFD6B261D3E}">
      <dgm:prSet/>
      <dgm:spPr/>
      <dgm:t>
        <a:bodyPr/>
        <a:lstStyle/>
        <a:p>
          <a:r>
            <a:rPr lang="en-US" dirty="0"/>
            <a:t>Increase work or over-achievement</a:t>
          </a:r>
        </a:p>
      </dgm:t>
    </dgm:pt>
    <dgm:pt modelId="{CA60585E-A9A6-4010-81EF-6723F0D529F6}" type="parTrans" cxnId="{9FF597F8-CBCF-4E9F-8842-E2D717D5C69F}">
      <dgm:prSet/>
      <dgm:spPr/>
      <dgm:t>
        <a:bodyPr/>
        <a:lstStyle/>
        <a:p>
          <a:endParaRPr lang="en-US"/>
        </a:p>
      </dgm:t>
    </dgm:pt>
    <dgm:pt modelId="{8A4E4957-5025-4AA3-9074-5A667C65EDF3}" type="sibTrans" cxnId="{9FF597F8-CBCF-4E9F-8842-E2D717D5C69F}">
      <dgm:prSet/>
      <dgm:spPr/>
      <dgm:t>
        <a:bodyPr/>
        <a:lstStyle/>
        <a:p>
          <a:endParaRPr lang="en-US"/>
        </a:p>
      </dgm:t>
    </dgm:pt>
    <dgm:pt modelId="{10C3F4ED-6962-4FE0-B0EA-5A38F5219FB6}">
      <dgm:prSet/>
      <dgm:spPr/>
      <dgm:t>
        <a:bodyPr/>
        <a:lstStyle/>
        <a:p>
          <a:r>
            <a:rPr lang="en-US" dirty="0"/>
            <a:t>Increased rates of violence</a:t>
          </a:r>
        </a:p>
      </dgm:t>
    </dgm:pt>
    <dgm:pt modelId="{4ACB2DC4-5483-4F45-9632-D5D6B9B2D139}" type="parTrans" cxnId="{EFAEAE86-D2B4-4BF1-80D4-A31CA890361E}">
      <dgm:prSet/>
      <dgm:spPr/>
      <dgm:t>
        <a:bodyPr/>
        <a:lstStyle/>
        <a:p>
          <a:endParaRPr lang="en-US"/>
        </a:p>
      </dgm:t>
    </dgm:pt>
    <dgm:pt modelId="{351140FA-FBC9-4757-9E7F-6C5157ECFE85}" type="sibTrans" cxnId="{EFAEAE86-D2B4-4BF1-80D4-A31CA890361E}">
      <dgm:prSet/>
      <dgm:spPr/>
      <dgm:t>
        <a:bodyPr/>
        <a:lstStyle/>
        <a:p>
          <a:endParaRPr lang="en-US"/>
        </a:p>
      </dgm:t>
    </dgm:pt>
    <dgm:pt modelId="{019F1511-F606-BA43-86D5-04991EDD90DC}">
      <dgm:prSet/>
      <dgm:spPr/>
      <dgm:t>
        <a:bodyPr/>
        <a:lstStyle/>
        <a:p>
          <a:r>
            <a:rPr lang="en-US" dirty="0"/>
            <a:t>Multiple marriages</a:t>
          </a:r>
        </a:p>
      </dgm:t>
    </dgm:pt>
    <dgm:pt modelId="{F2393953-9C72-8947-B4CD-64AC5714C385}" type="parTrans" cxnId="{D79DB84D-CBF8-AB43-8F98-8E9AE32B70D4}">
      <dgm:prSet/>
      <dgm:spPr/>
    </dgm:pt>
    <dgm:pt modelId="{010CD85E-1A44-6549-AF11-294ED61D9E9D}" type="sibTrans" cxnId="{D79DB84D-CBF8-AB43-8F98-8E9AE32B70D4}">
      <dgm:prSet/>
      <dgm:spPr/>
    </dgm:pt>
    <dgm:pt modelId="{21B95100-5B2C-354D-99B1-556B6A73248F}" type="pres">
      <dgm:prSet presAssocID="{9E5F4447-B5BD-4816-A773-15EA3F415AE7}" presName="vert0" presStyleCnt="0">
        <dgm:presLayoutVars>
          <dgm:dir/>
          <dgm:animOne val="branch"/>
          <dgm:animLvl val="lvl"/>
        </dgm:presLayoutVars>
      </dgm:prSet>
      <dgm:spPr/>
    </dgm:pt>
    <dgm:pt modelId="{8897DBEE-17F8-C749-A845-F07C16BFAD0E}" type="pres">
      <dgm:prSet presAssocID="{BA5BD14C-4EB9-4E19-8A8B-8C4FC922D039}" presName="thickLine" presStyleLbl="alignNode1" presStyleIdx="0" presStyleCnt="10"/>
      <dgm:spPr/>
    </dgm:pt>
    <dgm:pt modelId="{DA335985-9AD2-5F4C-86BB-20D026F00500}" type="pres">
      <dgm:prSet presAssocID="{BA5BD14C-4EB9-4E19-8A8B-8C4FC922D039}" presName="horz1" presStyleCnt="0"/>
      <dgm:spPr/>
    </dgm:pt>
    <dgm:pt modelId="{6C14EDE8-15FB-CB47-A1BD-796E5D6FA25D}" type="pres">
      <dgm:prSet presAssocID="{BA5BD14C-4EB9-4E19-8A8B-8C4FC922D039}" presName="tx1" presStyleLbl="revTx" presStyleIdx="0" presStyleCnt="10"/>
      <dgm:spPr/>
    </dgm:pt>
    <dgm:pt modelId="{6C7B9B25-7F5B-BA49-8EFC-0079885E1AEC}" type="pres">
      <dgm:prSet presAssocID="{BA5BD14C-4EB9-4E19-8A8B-8C4FC922D039}" presName="vert1" presStyleCnt="0"/>
      <dgm:spPr/>
    </dgm:pt>
    <dgm:pt modelId="{DE2A9971-32F6-B84B-B889-846C8D9E7C97}" type="pres">
      <dgm:prSet presAssocID="{DDD665FD-6328-4A7C-84B7-3E6D16612760}" presName="thickLine" presStyleLbl="alignNode1" presStyleIdx="1" presStyleCnt="10"/>
      <dgm:spPr/>
    </dgm:pt>
    <dgm:pt modelId="{01D46755-3EDC-3941-930A-8885B4257ED1}" type="pres">
      <dgm:prSet presAssocID="{DDD665FD-6328-4A7C-84B7-3E6D16612760}" presName="horz1" presStyleCnt="0"/>
      <dgm:spPr/>
    </dgm:pt>
    <dgm:pt modelId="{F0CB8918-C305-6545-AC04-0E1B23FDCC39}" type="pres">
      <dgm:prSet presAssocID="{DDD665FD-6328-4A7C-84B7-3E6D16612760}" presName="tx1" presStyleLbl="revTx" presStyleIdx="1" presStyleCnt="10"/>
      <dgm:spPr/>
    </dgm:pt>
    <dgm:pt modelId="{A95AA152-D5FC-9C40-AA0D-4078B26C757F}" type="pres">
      <dgm:prSet presAssocID="{DDD665FD-6328-4A7C-84B7-3E6D16612760}" presName="vert1" presStyleCnt="0"/>
      <dgm:spPr/>
    </dgm:pt>
    <dgm:pt modelId="{BA360874-961F-3343-BA32-63ED09D11E3E}" type="pres">
      <dgm:prSet presAssocID="{9018E2DB-4064-45AF-B948-8989F91D3BED}" presName="thickLine" presStyleLbl="alignNode1" presStyleIdx="2" presStyleCnt="10"/>
      <dgm:spPr/>
    </dgm:pt>
    <dgm:pt modelId="{D7F043F7-56C7-E84A-9F3C-E7A4A4E076D9}" type="pres">
      <dgm:prSet presAssocID="{9018E2DB-4064-45AF-B948-8989F91D3BED}" presName="horz1" presStyleCnt="0"/>
      <dgm:spPr/>
    </dgm:pt>
    <dgm:pt modelId="{D55F6367-3B49-3F4B-AD94-55E6D1482E54}" type="pres">
      <dgm:prSet presAssocID="{9018E2DB-4064-45AF-B948-8989F91D3BED}" presName="tx1" presStyleLbl="revTx" presStyleIdx="2" presStyleCnt="10"/>
      <dgm:spPr/>
    </dgm:pt>
    <dgm:pt modelId="{52E6B5EB-E560-DB45-9F0A-E028CBB6E9EC}" type="pres">
      <dgm:prSet presAssocID="{9018E2DB-4064-45AF-B948-8989F91D3BED}" presName="vert1" presStyleCnt="0"/>
      <dgm:spPr/>
    </dgm:pt>
    <dgm:pt modelId="{094E131A-C62E-3B44-99D2-1D8FB4F75DB5}" type="pres">
      <dgm:prSet presAssocID="{5C3A3D25-2C83-4847-AB88-78238794ACBB}" presName="thickLine" presStyleLbl="alignNode1" presStyleIdx="3" presStyleCnt="10"/>
      <dgm:spPr/>
    </dgm:pt>
    <dgm:pt modelId="{A0D36BB6-0ED8-F545-A338-6C7B5D4920AC}" type="pres">
      <dgm:prSet presAssocID="{5C3A3D25-2C83-4847-AB88-78238794ACBB}" presName="horz1" presStyleCnt="0"/>
      <dgm:spPr/>
    </dgm:pt>
    <dgm:pt modelId="{3E811086-AF74-884B-BE0C-F879997EDEC8}" type="pres">
      <dgm:prSet presAssocID="{5C3A3D25-2C83-4847-AB88-78238794ACBB}" presName="tx1" presStyleLbl="revTx" presStyleIdx="3" presStyleCnt="10"/>
      <dgm:spPr/>
    </dgm:pt>
    <dgm:pt modelId="{B1B35467-F572-E24E-8FA1-C88DD7FC9D80}" type="pres">
      <dgm:prSet presAssocID="{5C3A3D25-2C83-4847-AB88-78238794ACBB}" presName="vert1" presStyleCnt="0"/>
      <dgm:spPr/>
    </dgm:pt>
    <dgm:pt modelId="{EB60D913-5C99-6846-AEF2-F8803E8251FD}" type="pres">
      <dgm:prSet presAssocID="{DB6E3EFE-0968-4821-972C-9E50AE62F503}" presName="thickLine" presStyleLbl="alignNode1" presStyleIdx="4" presStyleCnt="10"/>
      <dgm:spPr/>
    </dgm:pt>
    <dgm:pt modelId="{2A3103F3-860C-C142-87E5-9F9FF4332E4E}" type="pres">
      <dgm:prSet presAssocID="{DB6E3EFE-0968-4821-972C-9E50AE62F503}" presName="horz1" presStyleCnt="0"/>
      <dgm:spPr/>
    </dgm:pt>
    <dgm:pt modelId="{9B120198-7203-8342-82AA-3517D2AF5D94}" type="pres">
      <dgm:prSet presAssocID="{DB6E3EFE-0968-4821-972C-9E50AE62F503}" presName="tx1" presStyleLbl="revTx" presStyleIdx="4" presStyleCnt="10"/>
      <dgm:spPr/>
    </dgm:pt>
    <dgm:pt modelId="{BD103B91-02D9-BC42-8F8D-446FE901CF57}" type="pres">
      <dgm:prSet presAssocID="{DB6E3EFE-0968-4821-972C-9E50AE62F503}" presName="vert1" presStyleCnt="0"/>
      <dgm:spPr/>
    </dgm:pt>
    <dgm:pt modelId="{0993709D-7474-5841-9416-DB00DEB146A3}" type="pres">
      <dgm:prSet presAssocID="{EF72AF22-730C-46FF-B935-5BE3BEEB961F}" presName="thickLine" presStyleLbl="alignNode1" presStyleIdx="5" presStyleCnt="10"/>
      <dgm:spPr/>
    </dgm:pt>
    <dgm:pt modelId="{15D83435-3776-0E43-8416-5C8EB278415F}" type="pres">
      <dgm:prSet presAssocID="{EF72AF22-730C-46FF-B935-5BE3BEEB961F}" presName="horz1" presStyleCnt="0"/>
      <dgm:spPr/>
    </dgm:pt>
    <dgm:pt modelId="{B72F3F80-DF4F-D445-8CF1-4C3CAA578AD8}" type="pres">
      <dgm:prSet presAssocID="{EF72AF22-730C-46FF-B935-5BE3BEEB961F}" presName="tx1" presStyleLbl="revTx" presStyleIdx="5" presStyleCnt="10"/>
      <dgm:spPr/>
    </dgm:pt>
    <dgm:pt modelId="{5A70233E-0036-E142-834F-B163EA345899}" type="pres">
      <dgm:prSet presAssocID="{EF72AF22-730C-46FF-B935-5BE3BEEB961F}" presName="vert1" presStyleCnt="0"/>
      <dgm:spPr/>
    </dgm:pt>
    <dgm:pt modelId="{3FB61BD8-5748-784C-8C57-6661331568B6}" type="pres">
      <dgm:prSet presAssocID="{0EB6B986-A473-4A6E-9EEC-CDE228B9EF06}" presName="thickLine" presStyleLbl="alignNode1" presStyleIdx="6" presStyleCnt="10"/>
      <dgm:spPr/>
    </dgm:pt>
    <dgm:pt modelId="{977A9E9D-E85F-274E-A201-0075849B38F8}" type="pres">
      <dgm:prSet presAssocID="{0EB6B986-A473-4A6E-9EEC-CDE228B9EF06}" presName="horz1" presStyleCnt="0"/>
      <dgm:spPr/>
    </dgm:pt>
    <dgm:pt modelId="{DCD230CB-86AF-7E45-A789-30425E2835E1}" type="pres">
      <dgm:prSet presAssocID="{0EB6B986-A473-4A6E-9EEC-CDE228B9EF06}" presName="tx1" presStyleLbl="revTx" presStyleIdx="6" presStyleCnt="10"/>
      <dgm:spPr/>
    </dgm:pt>
    <dgm:pt modelId="{FA042808-DDB2-7B44-B48E-6665F547C46F}" type="pres">
      <dgm:prSet presAssocID="{0EB6B986-A473-4A6E-9EEC-CDE228B9EF06}" presName="vert1" presStyleCnt="0"/>
      <dgm:spPr/>
    </dgm:pt>
    <dgm:pt modelId="{E1D91B8B-A2D4-E949-811B-C2D97ED955FE}" type="pres">
      <dgm:prSet presAssocID="{7C706A95-7DF8-4DF2-A717-9FFD6B261D3E}" presName="thickLine" presStyleLbl="alignNode1" presStyleIdx="7" presStyleCnt="10"/>
      <dgm:spPr/>
    </dgm:pt>
    <dgm:pt modelId="{C7CD9542-9887-904E-9153-22380DC808FB}" type="pres">
      <dgm:prSet presAssocID="{7C706A95-7DF8-4DF2-A717-9FFD6B261D3E}" presName="horz1" presStyleCnt="0"/>
      <dgm:spPr/>
    </dgm:pt>
    <dgm:pt modelId="{341E2FC6-A630-AD44-89F7-6526F0186046}" type="pres">
      <dgm:prSet presAssocID="{7C706A95-7DF8-4DF2-A717-9FFD6B261D3E}" presName="tx1" presStyleLbl="revTx" presStyleIdx="7" presStyleCnt="10"/>
      <dgm:spPr/>
    </dgm:pt>
    <dgm:pt modelId="{B2F9631E-E433-8942-ACA6-76BE35F5A4BE}" type="pres">
      <dgm:prSet presAssocID="{7C706A95-7DF8-4DF2-A717-9FFD6B261D3E}" presName="vert1" presStyleCnt="0"/>
      <dgm:spPr/>
    </dgm:pt>
    <dgm:pt modelId="{6B0E8F68-D66C-A143-8E5B-1162B081EDFA}" type="pres">
      <dgm:prSet presAssocID="{10C3F4ED-6962-4FE0-B0EA-5A38F5219FB6}" presName="thickLine" presStyleLbl="alignNode1" presStyleIdx="8" presStyleCnt="10"/>
      <dgm:spPr/>
    </dgm:pt>
    <dgm:pt modelId="{E22987A9-703F-8841-AB14-163C8AFA226D}" type="pres">
      <dgm:prSet presAssocID="{10C3F4ED-6962-4FE0-B0EA-5A38F5219FB6}" presName="horz1" presStyleCnt="0"/>
      <dgm:spPr/>
    </dgm:pt>
    <dgm:pt modelId="{C1279E21-3B58-AC42-AC27-A4F1CF3A353B}" type="pres">
      <dgm:prSet presAssocID="{10C3F4ED-6962-4FE0-B0EA-5A38F5219FB6}" presName="tx1" presStyleLbl="revTx" presStyleIdx="8" presStyleCnt="10"/>
      <dgm:spPr/>
    </dgm:pt>
    <dgm:pt modelId="{483009C7-7108-CD45-A9D5-98101BA034CE}" type="pres">
      <dgm:prSet presAssocID="{10C3F4ED-6962-4FE0-B0EA-5A38F5219FB6}" presName="vert1" presStyleCnt="0"/>
      <dgm:spPr/>
    </dgm:pt>
    <dgm:pt modelId="{C1299BC1-9ED5-CD48-BB24-67503DAE3A05}" type="pres">
      <dgm:prSet presAssocID="{019F1511-F606-BA43-86D5-04991EDD90DC}" presName="thickLine" presStyleLbl="alignNode1" presStyleIdx="9" presStyleCnt="10"/>
      <dgm:spPr/>
    </dgm:pt>
    <dgm:pt modelId="{2335D7F5-3913-1D42-8156-2DBEFBED5F3C}" type="pres">
      <dgm:prSet presAssocID="{019F1511-F606-BA43-86D5-04991EDD90DC}" presName="horz1" presStyleCnt="0"/>
      <dgm:spPr/>
    </dgm:pt>
    <dgm:pt modelId="{A10F6A13-396D-0D45-811E-18CD8E2AEF55}" type="pres">
      <dgm:prSet presAssocID="{019F1511-F606-BA43-86D5-04991EDD90DC}" presName="tx1" presStyleLbl="revTx" presStyleIdx="9" presStyleCnt="10"/>
      <dgm:spPr/>
    </dgm:pt>
    <dgm:pt modelId="{0DCAB1BA-9EBF-E44D-966C-13C961A1CB73}" type="pres">
      <dgm:prSet presAssocID="{019F1511-F606-BA43-86D5-04991EDD90DC}" presName="vert1" presStyleCnt="0"/>
      <dgm:spPr/>
    </dgm:pt>
  </dgm:ptLst>
  <dgm:cxnLst>
    <dgm:cxn modelId="{E88D5D06-5EFE-4B44-9B20-84454A784517}" type="presOf" srcId="{10C3F4ED-6962-4FE0-B0EA-5A38F5219FB6}" destId="{C1279E21-3B58-AC42-AC27-A4F1CF3A353B}" srcOrd="0" destOrd="0" presId="urn:microsoft.com/office/officeart/2008/layout/LinedList"/>
    <dgm:cxn modelId="{5D835914-E8CD-4B20-9C57-44352CC5B096}" srcId="{9E5F4447-B5BD-4816-A773-15EA3F415AE7}" destId="{9018E2DB-4064-45AF-B948-8989F91D3BED}" srcOrd="2" destOrd="0" parTransId="{541FDF29-51FD-4897-BEC9-84FF5B593800}" sibTransId="{50484B71-1719-473A-B1AC-0DD4177859D6}"/>
    <dgm:cxn modelId="{0EE8D837-D990-8743-9470-1F9054241FD5}" type="presOf" srcId="{9018E2DB-4064-45AF-B948-8989F91D3BED}" destId="{D55F6367-3B49-3F4B-AD94-55E6D1482E54}" srcOrd="0" destOrd="0" presId="urn:microsoft.com/office/officeart/2008/layout/LinedList"/>
    <dgm:cxn modelId="{6382B23F-0E57-984A-A720-31296CE3A0B7}" type="presOf" srcId="{DB6E3EFE-0968-4821-972C-9E50AE62F503}" destId="{9B120198-7203-8342-82AA-3517D2AF5D94}" srcOrd="0" destOrd="0" presId="urn:microsoft.com/office/officeart/2008/layout/LinedList"/>
    <dgm:cxn modelId="{D79DB84D-CBF8-AB43-8F98-8E9AE32B70D4}" srcId="{9E5F4447-B5BD-4816-A773-15EA3F415AE7}" destId="{019F1511-F606-BA43-86D5-04991EDD90DC}" srcOrd="9" destOrd="0" parTransId="{F2393953-9C72-8947-B4CD-64AC5714C385}" sibTransId="{010CD85E-1A44-6549-AF11-294ED61D9E9D}"/>
    <dgm:cxn modelId="{B774CD4D-0EF3-904A-9BB0-663418DA0FA8}" type="presOf" srcId="{0EB6B986-A473-4A6E-9EEC-CDE228B9EF06}" destId="{DCD230CB-86AF-7E45-A789-30425E2835E1}" srcOrd="0" destOrd="0" presId="urn:microsoft.com/office/officeart/2008/layout/LinedList"/>
    <dgm:cxn modelId="{A630B75E-DC77-4744-A0F0-B036A153FEC1}" type="presOf" srcId="{5C3A3D25-2C83-4847-AB88-78238794ACBB}" destId="{3E811086-AF74-884B-BE0C-F879997EDEC8}" srcOrd="0" destOrd="0" presId="urn:microsoft.com/office/officeart/2008/layout/LinedList"/>
    <dgm:cxn modelId="{EFAEAE86-D2B4-4BF1-80D4-A31CA890361E}" srcId="{9E5F4447-B5BD-4816-A773-15EA3F415AE7}" destId="{10C3F4ED-6962-4FE0-B0EA-5A38F5219FB6}" srcOrd="8" destOrd="0" parTransId="{4ACB2DC4-5483-4F45-9632-D5D6B9B2D139}" sibTransId="{351140FA-FBC9-4757-9E7F-6C5157ECFE85}"/>
    <dgm:cxn modelId="{DCF70788-EC19-374D-B8B9-1D48BBA36DD0}" type="presOf" srcId="{9E5F4447-B5BD-4816-A773-15EA3F415AE7}" destId="{21B95100-5B2C-354D-99B1-556B6A73248F}" srcOrd="0" destOrd="0" presId="urn:microsoft.com/office/officeart/2008/layout/LinedList"/>
    <dgm:cxn modelId="{2C992C8C-1A48-4B4A-A628-165BE4CDB354}" srcId="{9E5F4447-B5BD-4816-A773-15EA3F415AE7}" destId="{BA5BD14C-4EB9-4E19-8A8B-8C4FC922D039}" srcOrd="0" destOrd="0" parTransId="{0489595F-172A-420C-A68B-83A2E0183B60}" sibTransId="{9B2DC147-9E21-496C-A05F-6D9181E5C59D}"/>
    <dgm:cxn modelId="{98220B92-A527-6A4C-A9BC-530017975DD3}" type="presOf" srcId="{BA5BD14C-4EB9-4E19-8A8B-8C4FC922D039}" destId="{6C14EDE8-15FB-CB47-A1BD-796E5D6FA25D}" srcOrd="0" destOrd="0" presId="urn:microsoft.com/office/officeart/2008/layout/LinedList"/>
    <dgm:cxn modelId="{E9513593-FFC0-D04C-80E7-9C76CD26C58F}" type="presOf" srcId="{EF72AF22-730C-46FF-B935-5BE3BEEB961F}" destId="{B72F3F80-DF4F-D445-8CF1-4C3CAA578AD8}" srcOrd="0" destOrd="0" presId="urn:microsoft.com/office/officeart/2008/layout/LinedList"/>
    <dgm:cxn modelId="{13DBC19B-174F-B54B-ABB1-CFE8AE74E0EA}" type="presOf" srcId="{7C706A95-7DF8-4DF2-A717-9FFD6B261D3E}" destId="{341E2FC6-A630-AD44-89F7-6526F0186046}" srcOrd="0" destOrd="0" presId="urn:microsoft.com/office/officeart/2008/layout/LinedList"/>
    <dgm:cxn modelId="{ABA691B8-1880-4F0C-AA6A-9D6EEF8C4074}" srcId="{9E5F4447-B5BD-4816-A773-15EA3F415AE7}" destId="{DDD665FD-6328-4A7C-84B7-3E6D16612760}" srcOrd="1" destOrd="0" parTransId="{9405A1B4-75F8-4F13-A7A9-51BDAE8F1747}" sibTransId="{8DAC3A59-5C0D-46A0-B65B-6B6C85ED6DDE}"/>
    <dgm:cxn modelId="{CA4D66D3-D0FC-D74B-B911-0058D948B89F}" type="presOf" srcId="{019F1511-F606-BA43-86D5-04991EDD90DC}" destId="{A10F6A13-396D-0D45-811E-18CD8E2AEF55}" srcOrd="0" destOrd="0" presId="urn:microsoft.com/office/officeart/2008/layout/LinedList"/>
    <dgm:cxn modelId="{37AC91DD-CC3F-46CF-92EB-C70F16ECDCE9}" srcId="{9E5F4447-B5BD-4816-A773-15EA3F415AE7}" destId="{0EB6B986-A473-4A6E-9EEC-CDE228B9EF06}" srcOrd="6" destOrd="0" parTransId="{AE5A1B66-E6C5-41B4-B96B-53F452C18C05}" sibTransId="{ACFCF641-D625-4AB6-A363-DBACF3BADB33}"/>
    <dgm:cxn modelId="{7336D5EA-D5CE-4E61-A5FF-E15D80F0E78A}" srcId="{9E5F4447-B5BD-4816-A773-15EA3F415AE7}" destId="{DB6E3EFE-0968-4821-972C-9E50AE62F503}" srcOrd="4" destOrd="0" parTransId="{B5D5329C-3552-48AF-9A9E-74ED3027BF0C}" sibTransId="{6097CC50-ECE9-412A-8C43-30A86B54BE00}"/>
    <dgm:cxn modelId="{70F0B7EE-47C4-4744-8DCC-8A94AB23093D}" type="presOf" srcId="{DDD665FD-6328-4A7C-84B7-3E6D16612760}" destId="{F0CB8918-C305-6545-AC04-0E1B23FDCC39}" srcOrd="0" destOrd="0" presId="urn:microsoft.com/office/officeart/2008/layout/LinedList"/>
    <dgm:cxn modelId="{9FF597F8-CBCF-4E9F-8842-E2D717D5C69F}" srcId="{9E5F4447-B5BD-4816-A773-15EA3F415AE7}" destId="{7C706A95-7DF8-4DF2-A717-9FFD6B261D3E}" srcOrd="7" destOrd="0" parTransId="{CA60585E-A9A6-4010-81EF-6723F0D529F6}" sibTransId="{8A4E4957-5025-4AA3-9074-5A667C65EDF3}"/>
    <dgm:cxn modelId="{AED1CFF9-48DB-4744-9BEC-AC958D18143A}" srcId="{9E5F4447-B5BD-4816-A773-15EA3F415AE7}" destId="{5C3A3D25-2C83-4847-AB88-78238794ACBB}" srcOrd="3" destOrd="0" parTransId="{4D2AED64-E885-4FA4-8550-05DD0A862A7A}" sibTransId="{3BB29BDD-CCA8-4911-BB8B-EE545DCF1D8B}"/>
    <dgm:cxn modelId="{CFA29BFD-087A-4DAC-BCF5-6927ED7495F3}" srcId="{9E5F4447-B5BD-4816-A773-15EA3F415AE7}" destId="{EF72AF22-730C-46FF-B935-5BE3BEEB961F}" srcOrd="5" destOrd="0" parTransId="{99C01609-2255-46B9-A283-0547DD8348B6}" sibTransId="{89653C53-26DF-43B2-A2F5-3DF372AE66F2}"/>
    <dgm:cxn modelId="{3BC845D9-E807-F04D-9BE6-E8183798279B}" type="presParOf" srcId="{21B95100-5B2C-354D-99B1-556B6A73248F}" destId="{8897DBEE-17F8-C749-A845-F07C16BFAD0E}" srcOrd="0" destOrd="0" presId="urn:microsoft.com/office/officeart/2008/layout/LinedList"/>
    <dgm:cxn modelId="{C78CE281-768F-8843-9318-8FF2C56C8A8A}" type="presParOf" srcId="{21B95100-5B2C-354D-99B1-556B6A73248F}" destId="{DA335985-9AD2-5F4C-86BB-20D026F00500}" srcOrd="1" destOrd="0" presId="urn:microsoft.com/office/officeart/2008/layout/LinedList"/>
    <dgm:cxn modelId="{57F829D1-3B9C-D843-8F5A-DB18B9AC3575}" type="presParOf" srcId="{DA335985-9AD2-5F4C-86BB-20D026F00500}" destId="{6C14EDE8-15FB-CB47-A1BD-796E5D6FA25D}" srcOrd="0" destOrd="0" presId="urn:microsoft.com/office/officeart/2008/layout/LinedList"/>
    <dgm:cxn modelId="{CE0161D7-7368-1D4E-8298-299171F0AE65}" type="presParOf" srcId="{DA335985-9AD2-5F4C-86BB-20D026F00500}" destId="{6C7B9B25-7F5B-BA49-8EFC-0079885E1AEC}" srcOrd="1" destOrd="0" presId="urn:microsoft.com/office/officeart/2008/layout/LinedList"/>
    <dgm:cxn modelId="{87977431-27D9-D248-AF2A-C0C7704A612D}" type="presParOf" srcId="{21B95100-5B2C-354D-99B1-556B6A73248F}" destId="{DE2A9971-32F6-B84B-B889-846C8D9E7C97}" srcOrd="2" destOrd="0" presId="urn:microsoft.com/office/officeart/2008/layout/LinedList"/>
    <dgm:cxn modelId="{3B9A7545-41B2-5B48-B354-FDACC6C65BB0}" type="presParOf" srcId="{21B95100-5B2C-354D-99B1-556B6A73248F}" destId="{01D46755-3EDC-3941-930A-8885B4257ED1}" srcOrd="3" destOrd="0" presId="urn:microsoft.com/office/officeart/2008/layout/LinedList"/>
    <dgm:cxn modelId="{0182925F-D2C8-684C-B050-43AC82ACC3F3}" type="presParOf" srcId="{01D46755-3EDC-3941-930A-8885B4257ED1}" destId="{F0CB8918-C305-6545-AC04-0E1B23FDCC39}" srcOrd="0" destOrd="0" presId="urn:microsoft.com/office/officeart/2008/layout/LinedList"/>
    <dgm:cxn modelId="{790DFD83-BBD2-A347-9537-CA8008DA836F}" type="presParOf" srcId="{01D46755-3EDC-3941-930A-8885B4257ED1}" destId="{A95AA152-D5FC-9C40-AA0D-4078B26C757F}" srcOrd="1" destOrd="0" presId="urn:microsoft.com/office/officeart/2008/layout/LinedList"/>
    <dgm:cxn modelId="{09164343-4140-0948-9C1C-50F253ECBB64}" type="presParOf" srcId="{21B95100-5B2C-354D-99B1-556B6A73248F}" destId="{BA360874-961F-3343-BA32-63ED09D11E3E}" srcOrd="4" destOrd="0" presId="urn:microsoft.com/office/officeart/2008/layout/LinedList"/>
    <dgm:cxn modelId="{49977A8E-C376-D541-BB3F-A2602E802C5C}" type="presParOf" srcId="{21B95100-5B2C-354D-99B1-556B6A73248F}" destId="{D7F043F7-56C7-E84A-9F3C-E7A4A4E076D9}" srcOrd="5" destOrd="0" presId="urn:microsoft.com/office/officeart/2008/layout/LinedList"/>
    <dgm:cxn modelId="{2708131A-6C14-A542-8E59-7BBFF9F8C99F}" type="presParOf" srcId="{D7F043F7-56C7-E84A-9F3C-E7A4A4E076D9}" destId="{D55F6367-3B49-3F4B-AD94-55E6D1482E54}" srcOrd="0" destOrd="0" presId="urn:microsoft.com/office/officeart/2008/layout/LinedList"/>
    <dgm:cxn modelId="{9843B95D-178C-8A45-B67B-9FBEE737CFB8}" type="presParOf" srcId="{D7F043F7-56C7-E84A-9F3C-E7A4A4E076D9}" destId="{52E6B5EB-E560-DB45-9F0A-E028CBB6E9EC}" srcOrd="1" destOrd="0" presId="urn:microsoft.com/office/officeart/2008/layout/LinedList"/>
    <dgm:cxn modelId="{37EA878B-34DF-DC40-9434-D23438A9016E}" type="presParOf" srcId="{21B95100-5B2C-354D-99B1-556B6A73248F}" destId="{094E131A-C62E-3B44-99D2-1D8FB4F75DB5}" srcOrd="6" destOrd="0" presId="urn:microsoft.com/office/officeart/2008/layout/LinedList"/>
    <dgm:cxn modelId="{E1DB4357-AD94-5343-892B-6DBABB9440D2}" type="presParOf" srcId="{21B95100-5B2C-354D-99B1-556B6A73248F}" destId="{A0D36BB6-0ED8-F545-A338-6C7B5D4920AC}" srcOrd="7" destOrd="0" presId="urn:microsoft.com/office/officeart/2008/layout/LinedList"/>
    <dgm:cxn modelId="{A923A579-CB69-7A4A-945C-6F2A9DB8E3C9}" type="presParOf" srcId="{A0D36BB6-0ED8-F545-A338-6C7B5D4920AC}" destId="{3E811086-AF74-884B-BE0C-F879997EDEC8}" srcOrd="0" destOrd="0" presId="urn:microsoft.com/office/officeart/2008/layout/LinedList"/>
    <dgm:cxn modelId="{F972A274-55A4-1446-97BB-FDC06CD82464}" type="presParOf" srcId="{A0D36BB6-0ED8-F545-A338-6C7B5D4920AC}" destId="{B1B35467-F572-E24E-8FA1-C88DD7FC9D80}" srcOrd="1" destOrd="0" presId="urn:microsoft.com/office/officeart/2008/layout/LinedList"/>
    <dgm:cxn modelId="{E8E4F2A8-77AA-A841-8911-6A2ACA3DC0C1}" type="presParOf" srcId="{21B95100-5B2C-354D-99B1-556B6A73248F}" destId="{EB60D913-5C99-6846-AEF2-F8803E8251FD}" srcOrd="8" destOrd="0" presId="urn:microsoft.com/office/officeart/2008/layout/LinedList"/>
    <dgm:cxn modelId="{33455811-B077-994D-AE4E-D121F2C3EE94}" type="presParOf" srcId="{21B95100-5B2C-354D-99B1-556B6A73248F}" destId="{2A3103F3-860C-C142-87E5-9F9FF4332E4E}" srcOrd="9" destOrd="0" presId="urn:microsoft.com/office/officeart/2008/layout/LinedList"/>
    <dgm:cxn modelId="{00BAE917-8387-4B4F-B585-241623F11216}" type="presParOf" srcId="{2A3103F3-860C-C142-87E5-9F9FF4332E4E}" destId="{9B120198-7203-8342-82AA-3517D2AF5D94}" srcOrd="0" destOrd="0" presId="urn:microsoft.com/office/officeart/2008/layout/LinedList"/>
    <dgm:cxn modelId="{746D219C-6A0E-2C47-A886-D814563D32BA}" type="presParOf" srcId="{2A3103F3-860C-C142-87E5-9F9FF4332E4E}" destId="{BD103B91-02D9-BC42-8F8D-446FE901CF57}" srcOrd="1" destOrd="0" presId="urn:microsoft.com/office/officeart/2008/layout/LinedList"/>
    <dgm:cxn modelId="{EBADA712-455A-CF48-A8FD-E00DE7150262}" type="presParOf" srcId="{21B95100-5B2C-354D-99B1-556B6A73248F}" destId="{0993709D-7474-5841-9416-DB00DEB146A3}" srcOrd="10" destOrd="0" presId="urn:microsoft.com/office/officeart/2008/layout/LinedList"/>
    <dgm:cxn modelId="{9A1AA95A-D50C-6744-9FD5-EBE307EB32AA}" type="presParOf" srcId="{21B95100-5B2C-354D-99B1-556B6A73248F}" destId="{15D83435-3776-0E43-8416-5C8EB278415F}" srcOrd="11" destOrd="0" presId="urn:microsoft.com/office/officeart/2008/layout/LinedList"/>
    <dgm:cxn modelId="{0E437097-6285-8D45-8906-0B72284EB8C0}" type="presParOf" srcId="{15D83435-3776-0E43-8416-5C8EB278415F}" destId="{B72F3F80-DF4F-D445-8CF1-4C3CAA578AD8}" srcOrd="0" destOrd="0" presId="urn:microsoft.com/office/officeart/2008/layout/LinedList"/>
    <dgm:cxn modelId="{62227ABA-8078-DA48-B680-0D821A1DA77F}" type="presParOf" srcId="{15D83435-3776-0E43-8416-5C8EB278415F}" destId="{5A70233E-0036-E142-834F-B163EA345899}" srcOrd="1" destOrd="0" presId="urn:microsoft.com/office/officeart/2008/layout/LinedList"/>
    <dgm:cxn modelId="{8E8C366F-2D2D-3341-9CE6-F01823651F6B}" type="presParOf" srcId="{21B95100-5B2C-354D-99B1-556B6A73248F}" destId="{3FB61BD8-5748-784C-8C57-6661331568B6}" srcOrd="12" destOrd="0" presId="urn:microsoft.com/office/officeart/2008/layout/LinedList"/>
    <dgm:cxn modelId="{FED51DF8-95A5-D549-8BC9-9EBCA66E6443}" type="presParOf" srcId="{21B95100-5B2C-354D-99B1-556B6A73248F}" destId="{977A9E9D-E85F-274E-A201-0075849B38F8}" srcOrd="13" destOrd="0" presId="urn:microsoft.com/office/officeart/2008/layout/LinedList"/>
    <dgm:cxn modelId="{21EAF2E0-D2EF-EA4D-A257-BB78DD1A8FA9}" type="presParOf" srcId="{977A9E9D-E85F-274E-A201-0075849B38F8}" destId="{DCD230CB-86AF-7E45-A789-30425E2835E1}" srcOrd="0" destOrd="0" presId="urn:microsoft.com/office/officeart/2008/layout/LinedList"/>
    <dgm:cxn modelId="{C0018B05-ED1E-4043-8423-3913CC02F66B}" type="presParOf" srcId="{977A9E9D-E85F-274E-A201-0075849B38F8}" destId="{FA042808-DDB2-7B44-B48E-6665F547C46F}" srcOrd="1" destOrd="0" presId="urn:microsoft.com/office/officeart/2008/layout/LinedList"/>
    <dgm:cxn modelId="{74B71FB1-D13A-7B43-8700-C6A9D973B45D}" type="presParOf" srcId="{21B95100-5B2C-354D-99B1-556B6A73248F}" destId="{E1D91B8B-A2D4-E949-811B-C2D97ED955FE}" srcOrd="14" destOrd="0" presId="urn:microsoft.com/office/officeart/2008/layout/LinedList"/>
    <dgm:cxn modelId="{56983073-013E-4348-B4E7-1EE3FC1F243F}" type="presParOf" srcId="{21B95100-5B2C-354D-99B1-556B6A73248F}" destId="{C7CD9542-9887-904E-9153-22380DC808FB}" srcOrd="15" destOrd="0" presId="urn:microsoft.com/office/officeart/2008/layout/LinedList"/>
    <dgm:cxn modelId="{0462456A-588A-0F4E-A616-71284997A1AE}" type="presParOf" srcId="{C7CD9542-9887-904E-9153-22380DC808FB}" destId="{341E2FC6-A630-AD44-89F7-6526F0186046}" srcOrd="0" destOrd="0" presId="urn:microsoft.com/office/officeart/2008/layout/LinedList"/>
    <dgm:cxn modelId="{9F5271F3-E02E-9E4D-A5F3-72DB1643D367}" type="presParOf" srcId="{C7CD9542-9887-904E-9153-22380DC808FB}" destId="{B2F9631E-E433-8942-ACA6-76BE35F5A4BE}" srcOrd="1" destOrd="0" presId="urn:microsoft.com/office/officeart/2008/layout/LinedList"/>
    <dgm:cxn modelId="{8E295C15-DD36-BC46-B643-67DEAA541BA7}" type="presParOf" srcId="{21B95100-5B2C-354D-99B1-556B6A73248F}" destId="{6B0E8F68-D66C-A143-8E5B-1162B081EDFA}" srcOrd="16" destOrd="0" presId="urn:microsoft.com/office/officeart/2008/layout/LinedList"/>
    <dgm:cxn modelId="{EBFB15AA-1BC1-944E-BBAF-734FC870FFCE}" type="presParOf" srcId="{21B95100-5B2C-354D-99B1-556B6A73248F}" destId="{E22987A9-703F-8841-AB14-163C8AFA226D}" srcOrd="17" destOrd="0" presId="urn:microsoft.com/office/officeart/2008/layout/LinedList"/>
    <dgm:cxn modelId="{31AA07CD-5B7E-F14A-AA25-F45D00CCB213}" type="presParOf" srcId="{E22987A9-703F-8841-AB14-163C8AFA226D}" destId="{C1279E21-3B58-AC42-AC27-A4F1CF3A353B}" srcOrd="0" destOrd="0" presId="urn:microsoft.com/office/officeart/2008/layout/LinedList"/>
    <dgm:cxn modelId="{6D636A25-FCAC-C448-BB89-1A56DADF7CB8}" type="presParOf" srcId="{E22987A9-703F-8841-AB14-163C8AFA226D}" destId="{483009C7-7108-CD45-A9D5-98101BA034CE}" srcOrd="1" destOrd="0" presId="urn:microsoft.com/office/officeart/2008/layout/LinedList"/>
    <dgm:cxn modelId="{6194333E-1BA2-8A40-8A3E-EDA6670CE259}" type="presParOf" srcId="{21B95100-5B2C-354D-99B1-556B6A73248F}" destId="{C1299BC1-9ED5-CD48-BB24-67503DAE3A05}" srcOrd="18" destOrd="0" presId="urn:microsoft.com/office/officeart/2008/layout/LinedList"/>
    <dgm:cxn modelId="{17C5A248-CC22-3742-934E-F768DA9038B6}" type="presParOf" srcId="{21B95100-5B2C-354D-99B1-556B6A73248F}" destId="{2335D7F5-3913-1D42-8156-2DBEFBED5F3C}" srcOrd="19" destOrd="0" presId="urn:microsoft.com/office/officeart/2008/layout/LinedList"/>
    <dgm:cxn modelId="{F0C7B241-8FE5-8D4C-9803-8FBEF453FBA6}" type="presParOf" srcId="{2335D7F5-3913-1D42-8156-2DBEFBED5F3C}" destId="{A10F6A13-396D-0D45-811E-18CD8E2AEF55}" srcOrd="0" destOrd="0" presId="urn:microsoft.com/office/officeart/2008/layout/LinedList"/>
    <dgm:cxn modelId="{52562990-3E12-F240-B547-F321E9F0F87A}" type="presParOf" srcId="{2335D7F5-3913-1D42-8156-2DBEFBED5F3C}" destId="{0DCAB1BA-9EBF-E44D-966C-13C961A1CB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3FC5D-AEC3-4278-B8B2-0E681E8D3CB3}">
      <dsp:nvSpPr>
        <dsp:cNvPr id="0" name=""/>
        <dsp:cNvSpPr/>
      </dsp:nvSpPr>
      <dsp:spPr>
        <a:xfrm>
          <a:off x="0" y="1141"/>
          <a:ext cx="8115300" cy="4865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9A785-79A8-4A6F-A784-B3A25DC7E2D4}">
      <dsp:nvSpPr>
        <dsp:cNvPr id="0" name=""/>
        <dsp:cNvSpPr/>
      </dsp:nvSpPr>
      <dsp:spPr>
        <a:xfrm>
          <a:off x="147193" y="110624"/>
          <a:ext cx="267624" cy="2676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2BD04-AAAB-4598-A98D-AC67AF63268D}">
      <dsp:nvSpPr>
        <dsp:cNvPr id="0" name=""/>
        <dsp:cNvSpPr/>
      </dsp:nvSpPr>
      <dsp:spPr>
        <a:xfrm>
          <a:off x="562011" y="1141"/>
          <a:ext cx="7553288" cy="486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97" tIns="51497" rIns="51497" bIns="514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Brain Development</a:t>
          </a:r>
        </a:p>
      </dsp:txBody>
      <dsp:txXfrm>
        <a:off x="562011" y="1141"/>
        <a:ext cx="7553288" cy="486590"/>
      </dsp:txXfrm>
    </dsp:sp>
    <dsp:sp modelId="{C0A769B2-7303-459B-B08E-3499AD8924C5}">
      <dsp:nvSpPr>
        <dsp:cNvPr id="0" name=""/>
        <dsp:cNvSpPr/>
      </dsp:nvSpPr>
      <dsp:spPr>
        <a:xfrm>
          <a:off x="0" y="609379"/>
          <a:ext cx="8115300" cy="4865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499F4-A61D-4276-B4DC-DBAEC5720F15}">
      <dsp:nvSpPr>
        <dsp:cNvPr id="0" name=""/>
        <dsp:cNvSpPr/>
      </dsp:nvSpPr>
      <dsp:spPr>
        <a:xfrm>
          <a:off x="147193" y="718862"/>
          <a:ext cx="267624" cy="2676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AAD2F-2A08-4248-99AE-79D5FCD4F198}">
      <dsp:nvSpPr>
        <dsp:cNvPr id="0" name=""/>
        <dsp:cNvSpPr/>
      </dsp:nvSpPr>
      <dsp:spPr>
        <a:xfrm>
          <a:off x="562011" y="609379"/>
          <a:ext cx="7553288" cy="486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97" tIns="51497" rIns="51497" bIns="514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Immune System</a:t>
          </a:r>
        </a:p>
      </dsp:txBody>
      <dsp:txXfrm>
        <a:off x="562011" y="609379"/>
        <a:ext cx="7553288" cy="486590"/>
      </dsp:txXfrm>
    </dsp:sp>
    <dsp:sp modelId="{A4032B69-F044-4798-A0F6-3D25535AB748}">
      <dsp:nvSpPr>
        <dsp:cNvPr id="0" name=""/>
        <dsp:cNvSpPr/>
      </dsp:nvSpPr>
      <dsp:spPr>
        <a:xfrm>
          <a:off x="0" y="1217617"/>
          <a:ext cx="8115300" cy="4865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7CEB7-7527-4B5A-8B5C-9FB20010B647}">
      <dsp:nvSpPr>
        <dsp:cNvPr id="0" name=""/>
        <dsp:cNvSpPr/>
      </dsp:nvSpPr>
      <dsp:spPr>
        <a:xfrm>
          <a:off x="147193" y="1327099"/>
          <a:ext cx="267624" cy="2676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8D5DF-F13D-42D6-B677-DACCFABA5C86}">
      <dsp:nvSpPr>
        <dsp:cNvPr id="0" name=""/>
        <dsp:cNvSpPr/>
      </dsp:nvSpPr>
      <dsp:spPr>
        <a:xfrm>
          <a:off x="562011" y="1217617"/>
          <a:ext cx="7553288" cy="486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97" tIns="51497" rIns="51497" bIns="514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Hormonal System</a:t>
          </a:r>
        </a:p>
      </dsp:txBody>
      <dsp:txXfrm>
        <a:off x="562011" y="1217617"/>
        <a:ext cx="7553288" cy="486590"/>
      </dsp:txXfrm>
    </dsp:sp>
    <dsp:sp modelId="{00BE1815-4785-4283-85C1-731266889342}">
      <dsp:nvSpPr>
        <dsp:cNvPr id="0" name=""/>
        <dsp:cNvSpPr/>
      </dsp:nvSpPr>
      <dsp:spPr>
        <a:xfrm>
          <a:off x="0" y="1825854"/>
          <a:ext cx="8115300" cy="4865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CF186-CCC9-46FE-AF3F-2BC8D4C7A134}">
      <dsp:nvSpPr>
        <dsp:cNvPr id="0" name=""/>
        <dsp:cNvSpPr/>
      </dsp:nvSpPr>
      <dsp:spPr>
        <a:xfrm>
          <a:off x="147193" y="1935337"/>
          <a:ext cx="267624" cy="2676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04B8E-27EE-4E1E-84E5-EC0EEA4FD0F4}">
      <dsp:nvSpPr>
        <dsp:cNvPr id="0" name=""/>
        <dsp:cNvSpPr/>
      </dsp:nvSpPr>
      <dsp:spPr>
        <a:xfrm>
          <a:off x="562011" y="1825854"/>
          <a:ext cx="7553288" cy="486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97" tIns="51497" rIns="51497" bIns="514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way DNA is read and translated</a:t>
          </a:r>
        </a:p>
      </dsp:txBody>
      <dsp:txXfrm>
        <a:off x="562011" y="1825854"/>
        <a:ext cx="7553288" cy="486590"/>
      </dsp:txXfrm>
    </dsp:sp>
    <dsp:sp modelId="{0E0E09CF-94DF-42EF-8FD0-4FFB260D0C29}">
      <dsp:nvSpPr>
        <dsp:cNvPr id="0" name=""/>
        <dsp:cNvSpPr/>
      </dsp:nvSpPr>
      <dsp:spPr>
        <a:xfrm>
          <a:off x="0" y="2434092"/>
          <a:ext cx="8115300" cy="4865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E92DD-48E5-4677-BCC6-DF5CDF4DDED5}">
      <dsp:nvSpPr>
        <dsp:cNvPr id="0" name=""/>
        <dsp:cNvSpPr/>
      </dsp:nvSpPr>
      <dsp:spPr>
        <a:xfrm>
          <a:off x="147193" y="2543575"/>
          <a:ext cx="267624" cy="26762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33BF7-4949-4936-9626-43E9DAC4A3EF}">
      <dsp:nvSpPr>
        <dsp:cNvPr id="0" name=""/>
        <dsp:cNvSpPr/>
      </dsp:nvSpPr>
      <dsp:spPr>
        <a:xfrm>
          <a:off x="562011" y="2434092"/>
          <a:ext cx="7553288" cy="486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97" tIns="51497" rIns="51497" bIns="514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Increase rates of disease, disability and social problems</a:t>
          </a:r>
        </a:p>
      </dsp:txBody>
      <dsp:txXfrm>
        <a:off x="562011" y="2434092"/>
        <a:ext cx="7553288" cy="486590"/>
      </dsp:txXfrm>
    </dsp:sp>
    <dsp:sp modelId="{5F2125F2-7065-4958-AFE4-43C819EB30BC}">
      <dsp:nvSpPr>
        <dsp:cNvPr id="0" name=""/>
        <dsp:cNvSpPr/>
      </dsp:nvSpPr>
      <dsp:spPr>
        <a:xfrm>
          <a:off x="0" y="3042329"/>
          <a:ext cx="8115300" cy="4865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CF1C3-A4AD-4E86-BEEB-2427D4DF6071}">
      <dsp:nvSpPr>
        <dsp:cNvPr id="0" name=""/>
        <dsp:cNvSpPr/>
      </dsp:nvSpPr>
      <dsp:spPr>
        <a:xfrm>
          <a:off x="147193" y="3151812"/>
          <a:ext cx="267624" cy="26762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02314-3171-48C8-B06F-0D2E7FB78700}">
      <dsp:nvSpPr>
        <dsp:cNvPr id="0" name=""/>
        <dsp:cNvSpPr/>
      </dsp:nvSpPr>
      <dsp:spPr>
        <a:xfrm>
          <a:off x="562011" y="3042329"/>
          <a:ext cx="7553288" cy="486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97" tIns="51497" rIns="51497" bIns="514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Can decrease life span by almost 20 years</a:t>
          </a:r>
        </a:p>
      </dsp:txBody>
      <dsp:txXfrm>
        <a:off x="562011" y="3042329"/>
        <a:ext cx="7553288" cy="4865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89093-6785-BD47-AE4E-3AE1FE26F1D6}">
      <dsp:nvSpPr>
        <dsp:cNvPr id="0" name=""/>
        <dsp:cNvSpPr/>
      </dsp:nvSpPr>
      <dsp:spPr>
        <a:xfrm>
          <a:off x="3338850" y="2262565"/>
          <a:ext cx="1645922" cy="1645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Adverse Childhood Experiences</a:t>
          </a:r>
        </a:p>
      </dsp:txBody>
      <dsp:txXfrm>
        <a:off x="3579890" y="2503605"/>
        <a:ext cx="1163842" cy="1163842"/>
      </dsp:txXfrm>
    </dsp:sp>
    <dsp:sp modelId="{0F53816E-1C9A-DB4E-8637-DDCA5E97CABD}">
      <dsp:nvSpPr>
        <dsp:cNvPr id="0" name=""/>
        <dsp:cNvSpPr/>
      </dsp:nvSpPr>
      <dsp:spPr>
        <a:xfrm rot="16200000">
          <a:off x="3779025" y="186473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2672" y="1860639"/>
        <a:ext cx="38278" cy="38278"/>
      </dsp:txXfrm>
    </dsp:sp>
    <dsp:sp modelId="{D10D9B4D-64F4-5B42-87D6-A373A7279FA4}">
      <dsp:nvSpPr>
        <dsp:cNvPr id="0" name=""/>
        <dsp:cNvSpPr/>
      </dsp:nvSpPr>
      <dsp:spPr>
        <a:xfrm>
          <a:off x="3384572" y="-57485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Traumatic Brain Injury,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Fractures,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Burns</a:t>
          </a:r>
        </a:p>
      </dsp:txBody>
      <dsp:txXfrm>
        <a:off x="3612220" y="170163"/>
        <a:ext cx="1099182" cy="1099182"/>
      </dsp:txXfrm>
    </dsp:sp>
    <dsp:sp modelId="{66C925F9-3C23-E94E-AC9D-A8920356ED85}">
      <dsp:nvSpPr>
        <dsp:cNvPr id="0" name=""/>
        <dsp:cNvSpPr/>
      </dsp:nvSpPr>
      <dsp:spPr>
        <a:xfrm rot="18900000">
          <a:off x="4631618" y="221789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5264" y="2213794"/>
        <a:ext cx="38278" cy="38278"/>
      </dsp:txXfrm>
    </dsp:sp>
    <dsp:sp modelId="{AC8E077B-B841-FE46-8841-C1B64815796E}">
      <dsp:nvSpPr>
        <dsp:cNvPr id="0" name=""/>
        <dsp:cNvSpPr/>
      </dsp:nvSpPr>
      <dsp:spPr>
        <a:xfrm>
          <a:off x="5057426" y="635433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Depression,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Anxiety,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Suicide,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PTSD</a:t>
          </a:r>
        </a:p>
      </dsp:txBody>
      <dsp:txXfrm>
        <a:off x="5285074" y="863081"/>
        <a:ext cx="1099182" cy="1099182"/>
      </dsp:txXfrm>
    </dsp:sp>
    <dsp:sp modelId="{72CC4234-50FF-A240-8914-FF0CBC717F3E}">
      <dsp:nvSpPr>
        <dsp:cNvPr id="0" name=""/>
        <dsp:cNvSpPr/>
      </dsp:nvSpPr>
      <dsp:spPr>
        <a:xfrm>
          <a:off x="4984773" y="3070483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48420" y="3066387"/>
        <a:ext cx="38278" cy="38278"/>
      </dsp:txXfrm>
    </dsp:sp>
    <dsp:sp modelId="{BF4199E6-863D-2343-A940-EA73216B093D}">
      <dsp:nvSpPr>
        <dsp:cNvPr id="0" name=""/>
        <dsp:cNvSpPr/>
      </dsp:nvSpPr>
      <dsp:spPr>
        <a:xfrm>
          <a:off x="5750345" y="2308287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Unintended Pregnancy,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Pregnancy Complication,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Fetal Death</a:t>
          </a:r>
        </a:p>
      </dsp:txBody>
      <dsp:txXfrm>
        <a:off x="5977993" y="2535935"/>
        <a:ext cx="1099182" cy="1099182"/>
      </dsp:txXfrm>
    </dsp:sp>
    <dsp:sp modelId="{F6B42790-14D7-2248-8485-8CF7EA3FCEC7}">
      <dsp:nvSpPr>
        <dsp:cNvPr id="0" name=""/>
        <dsp:cNvSpPr/>
      </dsp:nvSpPr>
      <dsp:spPr>
        <a:xfrm rot="2700000">
          <a:off x="4631618" y="392307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5264" y="3918979"/>
        <a:ext cx="38278" cy="38278"/>
      </dsp:txXfrm>
    </dsp:sp>
    <dsp:sp modelId="{018D21E0-E1BB-5143-AE44-EF7EC89610AB}">
      <dsp:nvSpPr>
        <dsp:cNvPr id="0" name=""/>
        <dsp:cNvSpPr/>
      </dsp:nvSpPr>
      <dsp:spPr>
        <a:xfrm>
          <a:off x="5057426" y="3981141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HIV/AIDS,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Sexually Transmitted Infections,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Hepatitis</a:t>
          </a:r>
        </a:p>
      </dsp:txBody>
      <dsp:txXfrm>
        <a:off x="5285074" y="4208789"/>
        <a:ext cx="1099182" cy="1099182"/>
      </dsp:txXfrm>
    </dsp:sp>
    <dsp:sp modelId="{9E44CE55-48F6-7144-8F78-42E0BA352251}">
      <dsp:nvSpPr>
        <dsp:cNvPr id="0" name=""/>
        <dsp:cNvSpPr/>
      </dsp:nvSpPr>
      <dsp:spPr>
        <a:xfrm rot="5400000">
          <a:off x="3779025" y="427623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2672" y="4272134"/>
        <a:ext cx="38278" cy="38278"/>
      </dsp:txXfrm>
    </dsp:sp>
    <dsp:sp modelId="{A22D19E3-2DE0-D94F-819B-09098B03027E}">
      <dsp:nvSpPr>
        <dsp:cNvPr id="0" name=""/>
        <dsp:cNvSpPr/>
      </dsp:nvSpPr>
      <dsp:spPr>
        <a:xfrm>
          <a:off x="3384572" y="4674060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Cancer,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Lung Disease,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Ischemic Heart Disease,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Diabetes</a:t>
          </a:r>
        </a:p>
      </dsp:txBody>
      <dsp:txXfrm>
        <a:off x="3612220" y="4901708"/>
        <a:ext cx="1099182" cy="1099182"/>
      </dsp:txXfrm>
    </dsp:sp>
    <dsp:sp modelId="{B01415DB-4938-5D47-88E3-9070DF26048D}">
      <dsp:nvSpPr>
        <dsp:cNvPr id="0" name=""/>
        <dsp:cNvSpPr/>
      </dsp:nvSpPr>
      <dsp:spPr>
        <a:xfrm rot="8100000">
          <a:off x="2926433" y="392307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90080" y="3918979"/>
        <a:ext cx="38278" cy="38278"/>
      </dsp:txXfrm>
    </dsp:sp>
    <dsp:sp modelId="{9763A219-48C7-6B4B-948C-C3D683759172}">
      <dsp:nvSpPr>
        <dsp:cNvPr id="0" name=""/>
        <dsp:cNvSpPr/>
      </dsp:nvSpPr>
      <dsp:spPr>
        <a:xfrm>
          <a:off x="1711719" y="3981141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Alcohol/Drug Abuse,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Unsafe Sex,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High Risk Sports</a:t>
          </a:r>
        </a:p>
      </dsp:txBody>
      <dsp:txXfrm>
        <a:off x="1939367" y="4208789"/>
        <a:ext cx="1099182" cy="1099182"/>
      </dsp:txXfrm>
    </dsp:sp>
    <dsp:sp modelId="{2E37F1DE-0353-6545-9177-C12DB78FD87E}">
      <dsp:nvSpPr>
        <dsp:cNvPr id="0" name=""/>
        <dsp:cNvSpPr/>
      </dsp:nvSpPr>
      <dsp:spPr>
        <a:xfrm rot="10800000">
          <a:off x="2573278" y="3070483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36925" y="3066387"/>
        <a:ext cx="38278" cy="38278"/>
      </dsp:txXfrm>
    </dsp:sp>
    <dsp:sp modelId="{6A9F640F-4B8C-EB46-85D2-C2EC7E39687C}">
      <dsp:nvSpPr>
        <dsp:cNvPr id="0" name=""/>
        <dsp:cNvSpPr/>
      </dsp:nvSpPr>
      <dsp:spPr>
        <a:xfrm>
          <a:off x="1018800" y="2308287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Education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Occupation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Income</a:t>
          </a:r>
        </a:p>
      </dsp:txBody>
      <dsp:txXfrm>
        <a:off x="1246448" y="2535935"/>
        <a:ext cx="1099182" cy="1099182"/>
      </dsp:txXfrm>
    </dsp:sp>
    <dsp:sp modelId="{2850977C-9650-204B-B80C-479EDE7AEBA1}">
      <dsp:nvSpPr>
        <dsp:cNvPr id="0" name=""/>
        <dsp:cNvSpPr/>
      </dsp:nvSpPr>
      <dsp:spPr>
        <a:xfrm rot="13500000">
          <a:off x="2926433" y="221789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90080" y="2213794"/>
        <a:ext cx="38278" cy="38278"/>
      </dsp:txXfrm>
    </dsp:sp>
    <dsp:sp modelId="{8568C3E0-F49C-6B45-93E7-75E1AA3F5AFC}">
      <dsp:nvSpPr>
        <dsp:cNvPr id="0" name=""/>
        <dsp:cNvSpPr/>
      </dsp:nvSpPr>
      <dsp:spPr>
        <a:xfrm>
          <a:off x="1711719" y="635433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Relationships,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Multiple </a:t>
          </a:r>
          <a:r>
            <a:rPr lang="en-US" sz="1200" kern="1200" dirty="0" err="1">
              <a:solidFill>
                <a:srgbClr val="C00000"/>
              </a:solidFill>
            </a:rPr>
            <a:t>arriages</a:t>
          </a:r>
          <a:r>
            <a:rPr lang="en-US" sz="1200" kern="1200" dirty="0">
              <a:solidFill>
                <a:srgbClr val="C00000"/>
              </a:solidFill>
            </a:rPr>
            <a:t>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Parenting</a:t>
          </a:r>
        </a:p>
      </dsp:txBody>
      <dsp:txXfrm>
        <a:off x="1939367" y="863081"/>
        <a:ext cx="1099182" cy="10991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89093-6785-BD47-AE4E-3AE1FE26F1D6}">
      <dsp:nvSpPr>
        <dsp:cNvPr id="0" name=""/>
        <dsp:cNvSpPr/>
      </dsp:nvSpPr>
      <dsp:spPr>
        <a:xfrm>
          <a:off x="3338850" y="2262565"/>
          <a:ext cx="1645922" cy="1645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Adverse Childhood Experiences</a:t>
          </a:r>
        </a:p>
      </dsp:txBody>
      <dsp:txXfrm>
        <a:off x="3579890" y="2503605"/>
        <a:ext cx="1163842" cy="1163842"/>
      </dsp:txXfrm>
    </dsp:sp>
    <dsp:sp modelId="{0F53816E-1C9A-DB4E-8637-DDCA5E97CABD}">
      <dsp:nvSpPr>
        <dsp:cNvPr id="0" name=""/>
        <dsp:cNvSpPr/>
      </dsp:nvSpPr>
      <dsp:spPr>
        <a:xfrm rot="16200000">
          <a:off x="3779025" y="186473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2672" y="1860639"/>
        <a:ext cx="38278" cy="38278"/>
      </dsp:txXfrm>
    </dsp:sp>
    <dsp:sp modelId="{D10D9B4D-64F4-5B42-87D6-A373A7279FA4}">
      <dsp:nvSpPr>
        <dsp:cNvPr id="0" name=""/>
        <dsp:cNvSpPr/>
      </dsp:nvSpPr>
      <dsp:spPr>
        <a:xfrm>
          <a:off x="3384572" y="-57485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Traumatic Brain Injury,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Fractures,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Burns</a:t>
          </a:r>
        </a:p>
      </dsp:txBody>
      <dsp:txXfrm>
        <a:off x="3612220" y="170163"/>
        <a:ext cx="1099182" cy="1099182"/>
      </dsp:txXfrm>
    </dsp:sp>
    <dsp:sp modelId="{66C925F9-3C23-E94E-AC9D-A8920356ED85}">
      <dsp:nvSpPr>
        <dsp:cNvPr id="0" name=""/>
        <dsp:cNvSpPr/>
      </dsp:nvSpPr>
      <dsp:spPr>
        <a:xfrm rot="18900000">
          <a:off x="4631618" y="221789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5264" y="2213794"/>
        <a:ext cx="38278" cy="38278"/>
      </dsp:txXfrm>
    </dsp:sp>
    <dsp:sp modelId="{AC8E077B-B841-FE46-8841-C1B64815796E}">
      <dsp:nvSpPr>
        <dsp:cNvPr id="0" name=""/>
        <dsp:cNvSpPr/>
      </dsp:nvSpPr>
      <dsp:spPr>
        <a:xfrm>
          <a:off x="5057426" y="635433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Depression,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Anxiety,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Suicide,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PTSD</a:t>
          </a:r>
        </a:p>
      </dsp:txBody>
      <dsp:txXfrm>
        <a:off x="5285074" y="863081"/>
        <a:ext cx="1099182" cy="1099182"/>
      </dsp:txXfrm>
    </dsp:sp>
    <dsp:sp modelId="{72CC4234-50FF-A240-8914-FF0CBC717F3E}">
      <dsp:nvSpPr>
        <dsp:cNvPr id="0" name=""/>
        <dsp:cNvSpPr/>
      </dsp:nvSpPr>
      <dsp:spPr>
        <a:xfrm>
          <a:off x="4984773" y="3070483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48420" y="3066387"/>
        <a:ext cx="38278" cy="38278"/>
      </dsp:txXfrm>
    </dsp:sp>
    <dsp:sp modelId="{BF4199E6-863D-2343-A940-EA73216B093D}">
      <dsp:nvSpPr>
        <dsp:cNvPr id="0" name=""/>
        <dsp:cNvSpPr/>
      </dsp:nvSpPr>
      <dsp:spPr>
        <a:xfrm>
          <a:off x="5750345" y="2308287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Unintended Pregnancy,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Pregnancy Complication,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Fetal Death</a:t>
          </a:r>
        </a:p>
      </dsp:txBody>
      <dsp:txXfrm>
        <a:off x="5977993" y="2535935"/>
        <a:ext cx="1099182" cy="1099182"/>
      </dsp:txXfrm>
    </dsp:sp>
    <dsp:sp modelId="{F6B42790-14D7-2248-8485-8CF7EA3FCEC7}">
      <dsp:nvSpPr>
        <dsp:cNvPr id="0" name=""/>
        <dsp:cNvSpPr/>
      </dsp:nvSpPr>
      <dsp:spPr>
        <a:xfrm rot="2700000">
          <a:off x="4631618" y="392307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5264" y="3918979"/>
        <a:ext cx="38278" cy="38278"/>
      </dsp:txXfrm>
    </dsp:sp>
    <dsp:sp modelId="{018D21E0-E1BB-5143-AE44-EF7EC89610AB}">
      <dsp:nvSpPr>
        <dsp:cNvPr id="0" name=""/>
        <dsp:cNvSpPr/>
      </dsp:nvSpPr>
      <dsp:spPr>
        <a:xfrm>
          <a:off x="5057426" y="3981141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HIV/AIDS,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Sexually Transmitted Infections,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Hepatitis</a:t>
          </a:r>
        </a:p>
      </dsp:txBody>
      <dsp:txXfrm>
        <a:off x="5285074" y="4208789"/>
        <a:ext cx="1099182" cy="1099182"/>
      </dsp:txXfrm>
    </dsp:sp>
    <dsp:sp modelId="{9E44CE55-48F6-7144-8F78-42E0BA352251}">
      <dsp:nvSpPr>
        <dsp:cNvPr id="0" name=""/>
        <dsp:cNvSpPr/>
      </dsp:nvSpPr>
      <dsp:spPr>
        <a:xfrm rot="5400000">
          <a:off x="3779025" y="427623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2672" y="4272134"/>
        <a:ext cx="38278" cy="38278"/>
      </dsp:txXfrm>
    </dsp:sp>
    <dsp:sp modelId="{A22D19E3-2DE0-D94F-819B-09098B03027E}">
      <dsp:nvSpPr>
        <dsp:cNvPr id="0" name=""/>
        <dsp:cNvSpPr/>
      </dsp:nvSpPr>
      <dsp:spPr>
        <a:xfrm>
          <a:off x="3384572" y="4674060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Cancer,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Lung Disease,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Ischemic Heart Disease,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Diabetes</a:t>
          </a:r>
        </a:p>
      </dsp:txBody>
      <dsp:txXfrm>
        <a:off x="3612220" y="4901708"/>
        <a:ext cx="1099182" cy="1099182"/>
      </dsp:txXfrm>
    </dsp:sp>
    <dsp:sp modelId="{B01415DB-4938-5D47-88E3-9070DF26048D}">
      <dsp:nvSpPr>
        <dsp:cNvPr id="0" name=""/>
        <dsp:cNvSpPr/>
      </dsp:nvSpPr>
      <dsp:spPr>
        <a:xfrm rot="8100000">
          <a:off x="2926433" y="392307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90080" y="3918979"/>
        <a:ext cx="38278" cy="38278"/>
      </dsp:txXfrm>
    </dsp:sp>
    <dsp:sp modelId="{9763A219-48C7-6B4B-948C-C3D683759172}">
      <dsp:nvSpPr>
        <dsp:cNvPr id="0" name=""/>
        <dsp:cNvSpPr/>
      </dsp:nvSpPr>
      <dsp:spPr>
        <a:xfrm>
          <a:off x="1711719" y="3981141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Alcohol/Drug Abuse,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Unsafe Sex,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High Risk Sports</a:t>
          </a:r>
        </a:p>
      </dsp:txBody>
      <dsp:txXfrm>
        <a:off x="1939367" y="4208789"/>
        <a:ext cx="1099182" cy="1099182"/>
      </dsp:txXfrm>
    </dsp:sp>
    <dsp:sp modelId="{2E37F1DE-0353-6545-9177-C12DB78FD87E}">
      <dsp:nvSpPr>
        <dsp:cNvPr id="0" name=""/>
        <dsp:cNvSpPr/>
      </dsp:nvSpPr>
      <dsp:spPr>
        <a:xfrm rot="10800000">
          <a:off x="2573278" y="3070483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36925" y="3066387"/>
        <a:ext cx="38278" cy="38278"/>
      </dsp:txXfrm>
    </dsp:sp>
    <dsp:sp modelId="{6A9F640F-4B8C-EB46-85D2-C2EC7E39687C}">
      <dsp:nvSpPr>
        <dsp:cNvPr id="0" name=""/>
        <dsp:cNvSpPr/>
      </dsp:nvSpPr>
      <dsp:spPr>
        <a:xfrm>
          <a:off x="1018800" y="2308287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Education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Occupation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Income</a:t>
          </a:r>
        </a:p>
      </dsp:txBody>
      <dsp:txXfrm>
        <a:off x="1246448" y="2535935"/>
        <a:ext cx="1099182" cy="1099182"/>
      </dsp:txXfrm>
    </dsp:sp>
    <dsp:sp modelId="{2850977C-9650-204B-B80C-479EDE7AEBA1}">
      <dsp:nvSpPr>
        <dsp:cNvPr id="0" name=""/>
        <dsp:cNvSpPr/>
      </dsp:nvSpPr>
      <dsp:spPr>
        <a:xfrm rot="13500000">
          <a:off x="2926433" y="221789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90080" y="2213794"/>
        <a:ext cx="38278" cy="38278"/>
      </dsp:txXfrm>
    </dsp:sp>
    <dsp:sp modelId="{8568C3E0-F49C-6B45-93E7-75E1AA3F5AFC}">
      <dsp:nvSpPr>
        <dsp:cNvPr id="0" name=""/>
        <dsp:cNvSpPr/>
      </dsp:nvSpPr>
      <dsp:spPr>
        <a:xfrm>
          <a:off x="1711719" y="635433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Relationships,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Multiple Marriages,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Parenting</a:t>
          </a:r>
        </a:p>
      </dsp:txBody>
      <dsp:txXfrm>
        <a:off x="1939367" y="863081"/>
        <a:ext cx="1099182" cy="10991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89093-6785-BD47-AE4E-3AE1FE26F1D6}">
      <dsp:nvSpPr>
        <dsp:cNvPr id="0" name=""/>
        <dsp:cNvSpPr/>
      </dsp:nvSpPr>
      <dsp:spPr>
        <a:xfrm>
          <a:off x="3338850" y="2262565"/>
          <a:ext cx="1645922" cy="1645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Adverse Childhood Experiences</a:t>
          </a:r>
        </a:p>
      </dsp:txBody>
      <dsp:txXfrm>
        <a:off x="3579890" y="2503605"/>
        <a:ext cx="1163842" cy="1163842"/>
      </dsp:txXfrm>
    </dsp:sp>
    <dsp:sp modelId="{0F53816E-1C9A-DB4E-8637-DDCA5E97CABD}">
      <dsp:nvSpPr>
        <dsp:cNvPr id="0" name=""/>
        <dsp:cNvSpPr/>
      </dsp:nvSpPr>
      <dsp:spPr>
        <a:xfrm rot="16200000">
          <a:off x="3779025" y="186473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2672" y="1860639"/>
        <a:ext cx="38278" cy="38278"/>
      </dsp:txXfrm>
    </dsp:sp>
    <dsp:sp modelId="{D10D9B4D-64F4-5B42-87D6-A373A7279FA4}">
      <dsp:nvSpPr>
        <dsp:cNvPr id="0" name=""/>
        <dsp:cNvSpPr/>
      </dsp:nvSpPr>
      <dsp:spPr>
        <a:xfrm>
          <a:off x="3384572" y="-57485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Traumatic Brain Injury,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Fractures,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Burns</a:t>
          </a:r>
        </a:p>
      </dsp:txBody>
      <dsp:txXfrm>
        <a:off x="3612220" y="170163"/>
        <a:ext cx="1099182" cy="1099182"/>
      </dsp:txXfrm>
    </dsp:sp>
    <dsp:sp modelId="{66C925F9-3C23-E94E-AC9D-A8920356ED85}">
      <dsp:nvSpPr>
        <dsp:cNvPr id="0" name=""/>
        <dsp:cNvSpPr/>
      </dsp:nvSpPr>
      <dsp:spPr>
        <a:xfrm rot="18900000">
          <a:off x="4631618" y="221789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5264" y="2213794"/>
        <a:ext cx="38278" cy="38278"/>
      </dsp:txXfrm>
    </dsp:sp>
    <dsp:sp modelId="{AC8E077B-B841-FE46-8841-C1B64815796E}">
      <dsp:nvSpPr>
        <dsp:cNvPr id="0" name=""/>
        <dsp:cNvSpPr/>
      </dsp:nvSpPr>
      <dsp:spPr>
        <a:xfrm>
          <a:off x="5057426" y="635433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Depression,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Anxiety,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Suicide,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PTSD</a:t>
          </a:r>
        </a:p>
      </dsp:txBody>
      <dsp:txXfrm>
        <a:off x="5285074" y="863081"/>
        <a:ext cx="1099182" cy="1099182"/>
      </dsp:txXfrm>
    </dsp:sp>
    <dsp:sp modelId="{72CC4234-50FF-A240-8914-FF0CBC717F3E}">
      <dsp:nvSpPr>
        <dsp:cNvPr id="0" name=""/>
        <dsp:cNvSpPr/>
      </dsp:nvSpPr>
      <dsp:spPr>
        <a:xfrm>
          <a:off x="4984773" y="3070483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48420" y="3066387"/>
        <a:ext cx="38278" cy="38278"/>
      </dsp:txXfrm>
    </dsp:sp>
    <dsp:sp modelId="{BF4199E6-863D-2343-A940-EA73216B093D}">
      <dsp:nvSpPr>
        <dsp:cNvPr id="0" name=""/>
        <dsp:cNvSpPr/>
      </dsp:nvSpPr>
      <dsp:spPr>
        <a:xfrm>
          <a:off x="5750345" y="2308287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Unintended Pregnancy,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Pregnancy Complication,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Fetal Death</a:t>
          </a:r>
        </a:p>
      </dsp:txBody>
      <dsp:txXfrm>
        <a:off x="5977993" y="2535935"/>
        <a:ext cx="1099182" cy="1099182"/>
      </dsp:txXfrm>
    </dsp:sp>
    <dsp:sp modelId="{F6B42790-14D7-2248-8485-8CF7EA3FCEC7}">
      <dsp:nvSpPr>
        <dsp:cNvPr id="0" name=""/>
        <dsp:cNvSpPr/>
      </dsp:nvSpPr>
      <dsp:spPr>
        <a:xfrm rot="2700000">
          <a:off x="4631618" y="392307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5264" y="3918979"/>
        <a:ext cx="38278" cy="38278"/>
      </dsp:txXfrm>
    </dsp:sp>
    <dsp:sp modelId="{018D21E0-E1BB-5143-AE44-EF7EC89610AB}">
      <dsp:nvSpPr>
        <dsp:cNvPr id="0" name=""/>
        <dsp:cNvSpPr/>
      </dsp:nvSpPr>
      <dsp:spPr>
        <a:xfrm>
          <a:off x="5057426" y="3981141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HIV/AIDS,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Sexually Transmitted Infections,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Hepatitis</a:t>
          </a:r>
        </a:p>
      </dsp:txBody>
      <dsp:txXfrm>
        <a:off x="5285074" y="4208789"/>
        <a:ext cx="1099182" cy="1099182"/>
      </dsp:txXfrm>
    </dsp:sp>
    <dsp:sp modelId="{9E44CE55-48F6-7144-8F78-42E0BA352251}">
      <dsp:nvSpPr>
        <dsp:cNvPr id="0" name=""/>
        <dsp:cNvSpPr/>
      </dsp:nvSpPr>
      <dsp:spPr>
        <a:xfrm rot="5400000">
          <a:off x="3779025" y="427623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2672" y="4272134"/>
        <a:ext cx="38278" cy="38278"/>
      </dsp:txXfrm>
    </dsp:sp>
    <dsp:sp modelId="{A22D19E3-2DE0-D94F-819B-09098B03027E}">
      <dsp:nvSpPr>
        <dsp:cNvPr id="0" name=""/>
        <dsp:cNvSpPr/>
      </dsp:nvSpPr>
      <dsp:spPr>
        <a:xfrm>
          <a:off x="3384572" y="4674060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Cancer,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Lung Disease,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Ischemic Heart Disease,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Diabetes</a:t>
          </a:r>
        </a:p>
      </dsp:txBody>
      <dsp:txXfrm>
        <a:off x="3612220" y="4901708"/>
        <a:ext cx="1099182" cy="1099182"/>
      </dsp:txXfrm>
    </dsp:sp>
    <dsp:sp modelId="{B01415DB-4938-5D47-88E3-9070DF26048D}">
      <dsp:nvSpPr>
        <dsp:cNvPr id="0" name=""/>
        <dsp:cNvSpPr/>
      </dsp:nvSpPr>
      <dsp:spPr>
        <a:xfrm rot="8100000">
          <a:off x="2926433" y="392307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90080" y="3918979"/>
        <a:ext cx="38278" cy="38278"/>
      </dsp:txXfrm>
    </dsp:sp>
    <dsp:sp modelId="{9763A219-48C7-6B4B-948C-C3D683759172}">
      <dsp:nvSpPr>
        <dsp:cNvPr id="0" name=""/>
        <dsp:cNvSpPr/>
      </dsp:nvSpPr>
      <dsp:spPr>
        <a:xfrm>
          <a:off x="1711719" y="3981141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Alcohol/Drug Abuse,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Unsafe Sex,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High Risk Sports</a:t>
          </a:r>
        </a:p>
      </dsp:txBody>
      <dsp:txXfrm>
        <a:off x="1939367" y="4208789"/>
        <a:ext cx="1099182" cy="1099182"/>
      </dsp:txXfrm>
    </dsp:sp>
    <dsp:sp modelId="{2E37F1DE-0353-6545-9177-C12DB78FD87E}">
      <dsp:nvSpPr>
        <dsp:cNvPr id="0" name=""/>
        <dsp:cNvSpPr/>
      </dsp:nvSpPr>
      <dsp:spPr>
        <a:xfrm rot="10800000">
          <a:off x="2573278" y="3070483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36925" y="3066387"/>
        <a:ext cx="38278" cy="38278"/>
      </dsp:txXfrm>
    </dsp:sp>
    <dsp:sp modelId="{6A9F640F-4B8C-EB46-85D2-C2EC7E39687C}">
      <dsp:nvSpPr>
        <dsp:cNvPr id="0" name=""/>
        <dsp:cNvSpPr/>
      </dsp:nvSpPr>
      <dsp:spPr>
        <a:xfrm>
          <a:off x="1018800" y="2308287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Education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Occupation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Income</a:t>
          </a:r>
        </a:p>
      </dsp:txBody>
      <dsp:txXfrm>
        <a:off x="1246448" y="2535935"/>
        <a:ext cx="1099182" cy="1099182"/>
      </dsp:txXfrm>
    </dsp:sp>
    <dsp:sp modelId="{2850977C-9650-204B-B80C-479EDE7AEBA1}">
      <dsp:nvSpPr>
        <dsp:cNvPr id="0" name=""/>
        <dsp:cNvSpPr/>
      </dsp:nvSpPr>
      <dsp:spPr>
        <a:xfrm rot="13500000">
          <a:off x="2926433" y="221789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90080" y="2213794"/>
        <a:ext cx="38278" cy="38278"/>
      </dsp:txXfrm>
    </dsp:sp>
    <dsp:sp modelId="{8568C3E0-F49C-6B45-93E7-75E1AA3F5AFC}">
      <dsp:nvSpPr>
        <dsp:cNvPr id="0" name=""/>
        <dsp:cNvSpPr/>
      </dsp:nvSpPr>
      <dsp:spPr>
        <a:xfrm>
          <a:off x="1711719" y="635433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Relationships,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Multiple Marriages,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Parenting</a:t>
          </a:r>
        </a:p>
      </dsp:txBody>
      <dsp:txXfrm>
        <a:off x="1939367" y="863081"/>
        <a:ext cx="1099182" cy="10991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89093-6785-BD47-AE4E-3AE1FE26F1D6}">
      <dsp:nvSpPr>
        <dsp:cNvPr id="0" name=""/>
        <dsp:cNvSpPr/>
      </dsp:nvSpPr>
      <dsp:spPr>
        <a:xfrm>
          <a:off x="3338850" y="2262565"/>
          <a:ext cx="1645922" cy="1645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Adverse Childhood Experiences</a:t>
          </a:r>
        </a:p>
      </dsp:txBody>
      <dsp:txXfrm>
        <a:off x="3579890" y="2503605"/>
        <a:ext cx="1163842" cy="1163842"/>
      </dsp:txXfrm>
    </dsp:sp>
    <dsp:sp modelId="{0F53816E-1C9A-DB4E-8637-DDCA5E97CABD}">
      <dsp:nvSpPr>
        <dsp:cNvPr id="0" name=""/>
        <dsp:cNvSpPr/>
      </dsp:nvSpPr>
      <dsp:spPr>
        <a:xfrm rot="16200000">
          <a:off x="3779025" y="186473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2672" y="1860639"/>
        <a:ext cx="38278" cy="38278"/>
      </dsp:txXfrm>
    </dsp:sp>
    <dsp:sp modelId="{D10D9B4D-64F4-5B42-87D6-A373A7279FA4}">
      <dsp:nvSpPr>
        <dsp:cNvPr id="0" name=""/>
        <dsp:cNvSpPr/>
      </dsp:nvSpPr>
      <dsp:spPr>
        <a:xfrm>
          <a:off x="3384572" y="-57485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Traumatic Brain Injury,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Fractures,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Burns</a:t>
          </a:r>
        </a:p>
      </dsp:txBody>
      <dsp:txXfrm>
        <a:off x="3612220" y="170163"/>
        <a:ext cx="1099182" cy="1099182"/>
      </dsp:txXfrm>
    </dsp:sp>
    <dsp:sp modelId="{66C925F9-3C23-E94E-AC9D-A8920356ED85}">
      <dsp:nvSpPr>
        <dsp:cNvPr id="0" name=""/>
        <dsp:cNvSpPr/>
      </dsp:nvSpPr>
      <dsp:spPr>
        <a:xfrm rot="18900000">
          <a:off x="4631618" y="221789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5264" y="2213794"/>
        <a:ext cx="38278" cy="38278"/>
      </dsp:txXfrm>
    </dsp:sp>
    <dsp:sp modelId="{AC8E077B-B841-FE46-8841-C1B64815796E}">
      <dsp:nvSpPr>
        <dsp:cNvPr id="0" name=""/>
        <dsp:cNvSpPr/>
      </dsp:nvSpPr>
      <dsp:spPr>
        <a:xfrm>
          <a:off x="5057426" y="635433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Depression,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Anxiety,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Suicide,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PTSD</a:t>
          </a:r>
        </a:p>
      </dsp:txBody>
      <dsp:txXfrm>
        <a:off x="5285074" y="863081"/>
        <a:ext cx="1099182" cy="1099182"/>
      </dsp:txXfrm>
    </dsp:sp>
    <dsp:sp modelId="{72CC4234-50FF-A240-8914-FF0CBC717F3E}">
      <dsp:nvSpPr>
        <dsp:cNvPr id="0" name=""/>
        <dsp:cNvSpPr/>
      </dsp:nvSpPr>
      <dsp:spPr>
        <a:xfrm>
          <a:off x="4984773" y="3070483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48420" y="3066387"/>
        <a:ext cx="38278" cy="38278"/>
      </dsp:txXfrm>
    </dsp:sp>
    <dsp:sp modelId="{BF4199E6-863D-2343-A940-EA73216B093D}">
      <dsp:nvSpPr>
        <dsp:cNvPr id="0" name=""/>
        <dsp:cNvSpPr/>
      </dsp:nvSpPr>
      <dsp:spPr>
        <a:xfrm>
          <a:off x="5750345" y="2308287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Unintended Pregnancy,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Pregnancy Complication,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Fetal Death</a:t>
          </a:r>
        </a:p>
      </dsp:txBody>
      <dsp:txXfrm>
        <a:off x="5977993" y="2535935"/>
        <a:ext cx="1099182" cy="1099182"/>
      </dsp:txXfrm>
    </dsp:sp>
    <dsp:sp modelId="{F6B42790-14D7-2248-8485-8CF7EA3FCEC7}">
      <dsp:nvSpPr>
        <dsp:cNvPr id="0" name=""/>
        <dsp:cNvSpPr/>
      </dsp:nvSpPr>
      <dsp:spPr>
        <a:xfrm rot="2700000">
          <a:off x="4631618" y="392307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5264" y="3918979"/>
        <a:ext cx="38278" cy="38278"/>
      </dsp:txXfrm>
    </dsp:sp>
    <dsp:sp modelId="{018D21E0-E1BB-5143-AE44-EF7EC89610AB}">
      <dsp:nvSpPr>
        <dsp:cNvPr id="0" name=""/>
        <dsp:cNvSpPr/>
      </dsp:nvSpPr>
      <dsp:spPr>
        <a:xfrm>
          <a:off x="5057426" y="3981141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HIV/AIDS,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Sexually Transmitted Infections,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Hepatitis</a:t>
          </a:r>
        </a:p>
      </dsp:txBody>
      <dsp:txXfrm>
        <a:off x="5285074" y="4208789"/>
        <a:ext cx="1099182" cy="1099182"/>
      </dsp:txXfrm>
    </dsp:sp>
    <dsp:sp modelId="{9E44CE55-48F6-7144-8F78-42E0BA352251}">
      <dsp:nvSpPr>
        <dsp:cNvPr id="0" name=""/>
        <dsp:cNvSpPr/>
      </dsp:nvSpPr>
      <dsp:spPr>
        <a:xfrm rot="5400000">
          <a:off x="3779025" y="427623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2672" y="4272134"/>
        <a:ext cx="38278" cy="38278"/>
      </dsp:txXfrm>
    </dsp:sp>
    <dsp:sp modelId="{A22D19E3-2DE0-D94F-819B-09098B03027E}">
      <dsp:nvSpPr>
        <dsp:cNvPr id="0" name=""/>
        <dsp:cNvSpPr/>
      </dsp:nvSpPr>
      <dsp:spPr>
        <a:xfrm>
          <a:off x="3384572" y="4674060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Cancer,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Lung Disease,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Ischemic Heart Disease,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Diabetes</a:t>
          </a:r>
        </a:p>
      </dsp:txBody>
      <dsp:txXfrm>
        <a:off x="3612220" y="4901708"/>
        <a:ext cx="1099182" cy="1099182"/>
      </dsp:txXfrm>
    </dsp:sp>
    <dsp:sp modelId="{B01415DB-4938-5D47-88E3-9070DF26048D}">
      <dsp:nvSpPr>
        <dsp:cNvPr id="0" name=""/>
        <dsp:cNvSpPr/>
      </dsp:nvSpPr>
      <dsp:spPr>
        <a:xfrm rot="8100000">
          <a:off x="2926433" y="392307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90080" y="3918979"/>
        <a:ext cx="38278" cy="38278"/>
      </dsp:txXfrm>
    </dsp:sp>
    <dsp:sp modelId="{9763A219-48C7-6B4B-948C-C3D683759172}">
      <dsp:nvSpPr>
        <dsp:cNvPr id="0" name=""/>
        <dsp:cNvSpPr/>
      </dsp:nvSpPr>
      <dsp:spPr>
        <a:xfrm>
          <a:off x="1711719" y="3981141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Alcohol/Drug Abuse,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Unsafe Sex,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High Risk Sports</a:t>
          </a:r>
        </a:p>
      </dsp:txBody>
      <dsp:txXfrm>
        <a:off x="1939367" y="4208789"/>
        <a:ext cx="1099182" cy="1099182"/>
      </dsp:txXfrm>
    </dsp:sp>
    <dsp:sp modelId="{2E37F1DE-0353-6545-9177-C12DB78FD87E}">
      <dsp:nvSpPr>
        <dsp:cNvPr id="0" name=""/>
        <dsp:cNvSpPr/>
      </dsp:nvSpPr>
      <dsp:spPr>
        <a:xfrm rot="10800000">
          <a:off x="2573278" y="3070483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36925" y="3066387"/>
        <a:ext cx="38278" cy="38278"/>
      </dsp:txXfrm>
    </dsp:sp>
    <dsp:sp modelId="{6A9F640F-4B8C-EB46-85D2-C2EC7E39687C}">
      <dsp:nvSpPr>
        <dsp:cNvPr id="0" name=""/>
        <dsp:cNvSpPr/>
      </dsp:nvSpPr>
      <dsp:spPr>
        <a:xfrm>
          <a:off x="1018800" y="2308287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Education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Occupation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Income</a:t>
          </a:r>
        </a:p>
      </dsp:txBody>
      <dsp:txXfrm>
        <a:off x="1246448" y="2535935"/>
        <a:ext cx="1099182" cy="1099182"/>
      </dsp:txXfrm>
    </dsp:sp>
    <dsp:sp modelId="{2850977C-9650-204B-B80C-479EDE7AEBA1}">
      <dsp:nvSpPr>
        <dsp:cNvPr id="0" name=""/>
        <dsp:cNvSpPr/>
      </dsp:nvSpPr>
      <dsp:spPr>
        <a:xfrm rot="13500000">
          <a:off x="2926433" y="221789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90080" y="2213794"/>
        <a:ext cx="38278" cy="38278"/>
      </dsp:txXfrm>
    </dsp:sp>
    <dsp:sp modelId="{8568C3E0-F49C-6B45-93E7-75E1AA3F5AFC}">
      <dsp:nvSpPr>
        <dsp:cNvPr id="0" name=""/>
        <dsp:cNvSpPr/>
      </dsp:nvSpPr>
      <dsp:spPr>
        <a:xfrm>
          <a:off x="1711719" y="635433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Relationships,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Multiple Marriages,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Parenting</a:t>
          </a:r>
        </a:p>
      </dsp:txBody>
      <dsp:txXfrm>
        <a:off x="1939367" y="863081"/>
        <a:ext cx="1099182" cy="10991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89093-6785-BD47-AE4E-3AE1FE26F1D6}">
      <dsp:nvSpPr>
        <dsp:cNvPr id="0" name=""/>
        <dsp:cNvSpPr/>
      </dsp:nvSpPr>
      <dsp:spPr>
        <a:xfrm>
          <a:off x="3338850" y="2262565"/>
          <a:ext cx="1645922" cy="1645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Adverse Childhood Experiences</a:t>
          </a:r>
        </a:p>
      </dsp:txBody>
      <dsp:txXfrm>
        <a:off x="3579890" y="2503605"/>
        <a:ext cx="1163842" cy="1163842"/>
      </dsp:txXfrm>
    </dsp:sp>
    <dsp:sp modelId="{0F53816E-1C9A-DB4E-8637-DDCA5E97CABD}">
      <dsp:nvSpPr>
        <dsp:cNvPr id="0" name=""/>
        <dsp:cNvSpPr/>
      </dsp:nvSpPr>
      <dsp:spPr>
        <a:xfrm rot="16200000">
          <a:off x="3779025" y="186473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2672" y="1860639"/>
        <a:ext cx="38278" cy="38278"/>
      </dsp:txXfrm>
    </dsp:sp>
    <dsp:sp modelId="{D10D9B4D-64F4-5B42-87D6-A373A7279FA4}">
      <dsp:nvSpPr>
        <dsp:cNvPr id="0" name=""/>
        <dsp:cNvSpPr/>
      </dsp:nvSpPr>
      <dsp:spPr>
        <a:xfrm>
          <a:off x="3384572" y="-57485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Traumatic Brain Injury,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Fractures,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Burns</a:t>
          </a:r>
        </a:p>
      </dsp:txBody>
      <dsp:txXfrm>
        <a:off x="3612220" y="170163"/>
        <a:ext cx="1099182" cy="1099182"/>
      </dsp:txXfrm>
    </dsp:sp>
    <dsp:sp modelId="{66C925F9-3C23-E94E-AC9D-A8920356ED85}">
      <dsp:nvSpPr>
        <dsp:cNvPr id="0" name=""/>
        <dsp:cNvSpPr/>
      </dsp:nvSpPr>
      <dsp:spPr>
        <a:xfrm rot="18900000">
          <a:off x="4631618" y="221789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5264" y="2213794"/>
        <a:ext cx="38278" cy="38278"/>
      </dsp:txXfrm>
    </dsp:sp>
    <dsp:sp modelId="{AC8E077B-B841-FE46-8841-C1B64815796E}">
      <dsp:nvSpPr>
        <dsp:cNvPr id="0" name=""/>
        <dsp:cNvSpPr/>
      </dsp:nvSpPr>
      <dsp:spPr>
        <a:xfrm>
          <a:off x="5057426" y="635433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Depression,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Anxiety,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Suicide,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PTSD</a:t>
          </a:r>
        </a:p>
      </dsp:txBody>
      <dsp:txXfrm>
        <a:off x="5285074" y="863081"/>
        <a:ext cx="1099182" cy="1099182"/>
      </dsp:txXfrm>
    </dsp:sp>
    <dsp:sp modelId="{72CC4234-50FF-A240-8914-FF0CBC717F3E}">
      <dsp:nvSpPr>
        <dsp:cNvPr id="0" name=""/>
        <dsp:cNvSpPr/>
      </dsp:nvSpPr>
      <dsp:spPr>
        <a:xfrm>
          <a:off x="4984773" y="3070483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48420" y="3066387"/>
        <a:ext cx="38278" cy="38278"/>
      </dsp:txXfrm>
    </dsp:sp>
    <dsp:sp modelId="{BF4199E6-863D-2343-A940-EA73216B093D}">
      <dsp:nvSpPr>
        <dsp:cNvPr id="0" name=""/>
        <dsp:cNvSpPr/>
      </dsp:nvSpPr>
      <dsp:spPr>
        <a:xfrm>
          <a:off x="5750345" y="2308287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Unintended Pregnancy,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Pregnancy Complication,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Fetal Death</a:t>
          </a:r>
        </a:p>
      </dsp:txBody>
      <dsp:txXfrm>
        <a:off x="5977993" y="2535935"/>
        <a:ext cx="1099182" cy="1099182"/>
      </dsp:txXfrm>
    </dsp:sp>
    <dsp:sp modelId="{F6B42790-14D7-2248-8485-8CF7EA3FCEC7}">
      <dsp:nvSpPr>
        <dsp:cNvPr id="0" name=""/>
        <dsp:cNvSpPr/>
      </dsp:nvSpPr>
      <dsp:spPr>
        <a:xfrm rot="2700000">
          <a:off x="4631618" y="392307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5264" y="3918979"/>
        <a:ext cx="38278" cy="38278"/>
      </dsp:txXfrm>
    </dsp:sp>
    <dsp:sp modelId="{018D21E0-E1BB-5143-AE44-EF7EC89610AB}">
      <dsp:nvSpPr>
        <dsp:cNvPr id="0" name=""/>
        <dsp:cNvSpPr/>
      </dsp:nvSpPr>
      <dsp:spPr>
        <a:xfrm>
          <a:off x="5057426" y="3981141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HIV/AIDS,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Sexually Transmitted Infections,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Hepatitis</a:t>
          </a:r>
        </a:p>
      </dsp:txBody>
      <dsp:txXfrm>
        <a:off x="5285074" y="4208789"/>
        <a:ext cx="1099182" cy="1099182"/>
      </dsp:txXfrm>
    </dsp:sp>
    <dsp:sp modelId="{9E44CE55-48F6-7144-8F78-42E0BA352251}">
      <dsp:nvSpPr>
        <dsp:cNvPr id="0" name=""/>
        <dsp:cNvSpPr/>
      </dsp:nvSpPr>
      <dsp:spPr>
        <a:xfrm rot="5400000">
          <a:off x="3779025" y="427623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2672" y="4272134"/>
        <a:ext cx="38278" cy="38278"/>
      </dsp:txXfrm>
    </dsp:sp>
    <dsp:sp modelId="{A22D19E3-2DE0-D94F-819B-09098B03027E}">
      <dsp:nvSpPr>
        <dsp:cNvPr id="0" name=""/>
        <dsp:cNvSpPr/>
      </dsp:nvSpPr>
      <dsp:spPr>
        <a:xfrm>
          <a:off x="3384572" y="4674060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Cancer,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Lung Disease,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Ischemic Heart Disease,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Diabetes</a:t>
          </a:r>
        </a:p>
      </dsp:txBody>
      <dsp:txXfrm>
        <a:off x="3612220" y="4901708"/>
        <a:ext cx="1099182" cy="1099182"/>
      </dsp:txXfrm>
    </dsp:sp>
    <dsp:sp modelId="{B01415DB-4938-5D47-88E3-9070DF26048D}">
      <dsp:nvSpPr>
        <dsp:cNvPr id="0" name=""/>
        <dsp:cNvSpPr/>
      </dsp:nvSpPr>
      <dsp:spPr>
        <a:xfrm rot="8100000">
          <a:off x="2926433" y="392307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90080" y="3918979"/>
        <a:ext cx="38278" cy="38278"/>
      </dsp:txXfrm>
    </dsp:sp>
    <dsp:sp modelId="{9763A219-48C7-6B4B-948C-C3D683759172}">
      <dsp:nvSpPr>
        <dsp:cNvPr id="0" name=""/>
        <dsp:cNvSpPr/>
      </dsp:nvSpPr>
      <dsp:spPr>
        <a:xfrm>
          <a:off x="1711719" y="3981141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Alcohol/Drug Abuse,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Unsafe Sex,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High Risk Sports</a:t>
          </a:r>
        </a:p>
      </dsp:txBody>
      <dsp:txXfrm>
        <a:off x="1939367" y="4208789"/>
        <a:ext cx="1099182" cy="1099182"/>
      </dsp:txXfrm>
    </dsp:sp>
    <dsp:sp modelId="{2E37F1DE-0353-6545-9177-C12DB78FD87E}">
      <dsp:nvSpPr>
        <dsp:cNvPr id="0" name=""/>
        <dsp:cNvSpPr/>
      </dsp:nvSpPr>
      <dsp:spPr>
        <a:xfrm rot="10800000">
          <a:off x="2573278" y="3070483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36925" y="3066387"/>
        <a:ext cx="38278" cy="38278"/>
      </dsp:txXfrm>
    </dsp:sp>
    <dsp:sp modelId="{6A9F640F-4B8C-EB46-85D2-C2EC7E39687C}">
      <dsp:nvSpPr>
        <dsp:cNvPr id="0" name=""/>
        <dsp:cNvSpPr/>
      </dsp:nvSpPr>
      <dsp:spPr>
        <a:xfrm>
          <a:off x="1018800" y="2308287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Education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Occupation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Income</a:t>
          </a:r>
        </a:p>
      </dsp:txBody>
      <dsp:txXfrm>
        <a:off x="1246448" y="2535935"/>
        <a:ext cx="1099182" cy="1099182"/>
      </dsp:txXfrm>
    </dsp:sp>
    <dsp:sp modelId="{2850977C-9650-204B-B80C-479EDE7AEBA1}">
      <dsp:nvSpPr>
        <dsp:cNvPr id="0" name=""/>
        <dsp:cNvSpPr/>
      </dsp:nvSpPr>
      <dsp:spPr>
        <a:xfrm rot="13500000">
          <a:off x="2926433" y="221789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90080" y="2213794"/>
        <a:ext cx="38278" cy="38278"/>
      </dsp:txXfrm>
    </dsp:sp>
    <dsp:sp modelId="{8568C3E0-F49C-6B45-93E7-75E1AA3F5AFC}">
      <dsp:nvSpPr>
        <dsp:cNvPr id="0" name=""/>
        <dsp:cNvSpPr/>
      </dsp:nvSpPr>
      <dsp:spPr>
        <a:xfrm>
          <a:off x="1711719" y="635433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Relationships,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Multiple Marriages,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Parenting</a:t>
          </a:r>
        </a:p>
      </dsp:txBody>
      <dsp:txXfrm>
        <a:off x="1939367" y="863081"/>
        <a:ext cx="1099182" cy="10991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89093-6785-BD47-AE4E-3AE1FE26F1D6}">
      <dsp:nvSpPr>
        <dsp:cNvPr id="0" name=""/>
        <dsp:cNvSpPr/>
      </dsp:nvSpPr>
      <dsp:spPr>
        <a:xfrm>
          <a:off x="3338850" y="2262565"/>
          <a:ext cx="1645922" cy="1645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Adverse Childhood Experiences</a:t>
          </a:r>
        </a:p>
      </dsp:txBody>
      <dsp:txXfrm>
        <a:off x="3579890" y="2503605"/>
        <a:ext cx="1163842" cy="1163842"/>
      </dsp:txXfrm>
    </dsp:sp>
    <dsp:sp modelId="{0F53816E-1C9A-DB4E-8637-DDCA5E97CABD}">
      <dsp:nvSpPr>
        <dsp:cNvPr id="0" name=""/>
        <dsp:cNvSpPr/>
      </dsp:nvSpPr>
      <dsp:spPr>
        <a:xfrm rot="16200000">
          <a:off x="3779025" y="186473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2672" y="1860639"/>
        <a:ext cx="38278" cy="38278"/>
      </dsp:txXfrm>
    </dsp:sp>
    <dsp:sp modelId="{D10D9B4D-64F4-5B42-87D6-A373A7279FA4}">
      <dsp:nvSpPr>
        <dsp:cNvPr id="0" name=""/>
        <dsp:cNvSpPr/>
      </dsp:nvSpPr>
      <dsp:spPr>
        <a:xfrm>
          <a:off x="3384572" y="-57485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Traumatic Brain Injury,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Fractures,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Burns</a:t>
          </a:r>
        </a:p>
      </dsp:txBody>
      <dsp:txXfrm>
        <a:off x="3612220" y="170163"/>
        <a:ext cx="1099182" cy="1099182"/>
      </dsp:txXfrm>
    </dsp:sp>
    <dsp:sp modelId="{66C925F9-3C23-E94E-AC9D-A8920356ED85}">
      <dsp:nvSpPr>
        <dsp:cNvPr id="0" name=""/>
        <dsp:cNvSpPr/>
      </dsp:nvSpPr>
      <dsp:spPr>
        <a:xfrm rot="18900000">
          <a:off x="4631618" y="221789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5264" y="2213794"/>
        <a:ext cx="38278" cy="38278"/>
      </dsp:txXfrm>
    </dsp:sp>
    <dsp:sp modelId="{AC8E077B-B841-FE46-8841-C1B64815796E}">
      <dsp:nvSpPr>
        <dsp:cNvPr id="0" name=""/>
        <dsp:cNvSpPr/>
      </dsp:nvSpPr>
      <dsp:spPr>
        <a:xfrm>
          <a:off x="5057426" y="635433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Depression,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Anxiety,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Suicide,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PTSD</a:t>
          </a:r>
        </a:p>
      </dsp:txBody>
      <dsp:txXfrm>
        <a:off x="5285074" y="863081"/>
        <a:ext cx="1099182" cy="1099182"/>
      </dsp:txXfrm>
    </dsp:sp>
    <dsp:sp modelId="{72CC4234-50FF-A240-8914-FF0CBC717F3E}">
      <dsp:nvSpPr>
        <dsp:cNvPr id="0" name=""/>
        <dsp:cNvSpPr/>
      </dsp:nvSpPr>
      <dsp:spPr>
        <a:xfrm>
          <a:off x="4984773" y="3070483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48420" y="3066387"/>
        <a:ext cx="38278" cy="38278"/>
      </dsp:txXfrm>
    </dsp:sp>
    <dsp:sp modelId="{BF4199E6-863D-2343-A940-EA73216B093D}">
      <dsp:nvSpPr>
        <dsp:cNvPr id="0" name=""/>
        <dsp:cNvSpPr/>
      </dsp:nvSpPr>
      <dsp:spPr>
        <a:xfrm>
          <a:off x="5750345" y="2308287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Unintended Pregnancy,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Pregnancy Complication,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Fetal Death</a:t>
          </a:r>
        </a:p>
      </dsp:txBody>
      <dsp:txXfrm>
        <a:off x="5977993" y="2535935"/>
        <a:ext cx="1099182" cy="1099182"/>
      </dsp:txXfrm>
    </dsp:sp>
    <dsp:sp modelId="{F6B42790-14D7-2248-8485-8CF7EA3FCEC7}">
      <dsp:nvSpPr>
        <dsp:cNvPr id="0" name=""/>
        <dsp:cNvSpPr/>
      </dsp:nvSpPr>
      <dsp:spPr>
        <a:xfrm rot="2700000">
          <a:off x="4631618" y="392307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5264" y="3918979"/>
        <a:ext cx="38278" cy="38278"/>
      </dsp:txXfrm>
    </dsp:sp>
    <dsp:sp modelId="{018D21E0-E1BB-5143-AE44-EF7EC89610AB}">
      <dsp:nvSpPr>
        <dsp:cNvPr id="0" name=""/>
        <dsp:cNvSpPr/>
      </dsp:nvSpPr>
      <dsp:spPr>
        <a:xfrm>
          <a:off x="5057426" y="3981141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HIV/AIDS,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Sexually Transmitted Infections,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Hepatitis</a:t>
          </a:r>
        </a:p>
      </dsp:txBody>
      <dsp:txXfrm>
        <a:off x="5285074" y="4208789"/>
        <a:ext cx="1099182" cy="1099182"/>
      </dsp:txXfrm>
    </dsp:sp>
    <dsp:sp modelId="{9E44CE55-48F6-7144-8F78-42E0BA352251}">
      <dsp:nvSpPr>
        <dsp:cNvPr id="0" name=""/>
        <dsp:cNvSpPr/>
      </dsp:nvSpPr>
      <dsp:spPr>
        <a:xfrm rot="5400000">
          <a:off x="3779025" y="427623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2672" y="4272134"/>
        <a:ext cx="38278" cy="38278"/>
      </dsp:txXfrm>
    </dsp:sp>
    <dsp:sp modelId="{A22D19E3-2DE0-D94F-819B-09098B03027E}">
      <dsp:nvSpPr>
        <dsp:cNvPr id="0" name=""/>
        <dsp:cNvSpPr/>
      </dsp:nvSpPr>
      <dsp:spPr>
        <a:xfrm>
          <a:off x="3384572" y="4674060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Cancer,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Lung Disease,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Ischemic Heart Disease,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Diabetes</a:t>
          </a:r>
        </a:p>
      </dsp:txBody>
      <dsp:txXfrm>
        <a:off x="3612220" y="4901708"/>
        <a:ext cx="1099182" cy="1099182"/>
      </dsp:txXfrm>
    </dsp:sp>
    <dsp:sp modelId="{B01415DB-4938-5D47-88E3-9070DF26048D}">
      <dsp:nvSpPr>
        <dsp:cNvPr id="0" name=""/>
        <dsp:cNvSpPr/>
      </dsp:nvSpPr>
      <dsp:spPr>
        <a:xfrm rot="8100000">
          <a:off x="2926433" y="392307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90080" y="3918979"/>
        <a:ext cx="38278" cy="38278"/>
      </dsp:txXfrm>
    </dsp:sp>
    <dsp:sp modelId="{9763A219-48C7-6B4B-948C-C3D683759172}">
      <dsp:nvSpPr>
        <dsp:cNvPr id="0" name=""/>
        <dsp:cNvSpPr/>
      </dsp:nvSpPr>
      <dsp:spPr>
        <a:xfrm>
          <a:off x="1711719" y="3981141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Alcohol/Drug Abuse,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Unsafe Sex,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High Risk Sports</a:t>
          </a:r>
        </a:p>
      </dsp:txBody>
      <dsp:txXfrm>
        <a:off x="1939367" y="4208789"/>
        <a:ext cx="1099182" cy="1099182"/>
      </dsp:txXfrm>
    </dsp:sp>
    <dsp:sp modelId="{2E37F1DE-0353-6545-9177-C12DB78FD87E}">
      <dsp:nvSpPr>
        <dsp:cNvPr id="0" name=""/>
        <dsp:cNvSpPr/>
      </dsp:nvSpPr>
      <dsp:spPr>
        <a:xfrm rot="10800000">
          <a:off x="2573278" y="3070483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36925" y="3066387"/>
        <a:ext cx="38278" cy="38278"/>
      </dsp:txXfrm>
    </dsp:sp>
    <dsp:sp modelId="{6A9F640F-4B8C-EB46-85D2-C2EC7E39687C}">
      <dsp:nvSpPr>
        <dsp:cNvPr id="0" name=""/>
        <dsp:cNvSpPr/>
      </dsp:nvSpPr>
      <dsp:spPr>
        <a:xfrm>
          <a:off x="1018800" y="2308287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Education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Occupation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Income</a:t>
          </a:r>
        </a:p>
      </dsp:txBody>
      <dsp:txXfrm>
        <a:off x="1246448" y="2535935"/>
        <a:ext cx="1099182" cy="1099182"/>
      </dsp:txXfrm>
    </dsp:sp>
    <dsp:sp modelId="{2850977C-9650-204B-B80C-479EDE7AEBA1}">
      <dsp:nvSpPr>
        <dsp:cNvPr id="0" name=""/>
        <dsp:cNvSpPr/>
      </dsp:nvSpPr>
      <dsp:spPr>
        <a:xfrm rot="13500000">
          <a:off x="2926433" y="221789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90080" y="2213794"/>
        <a:ext cx="38278" cy="38278"/>
      </dsp:txXfrm>
    </dsp:sp>
    <dsp:sp modelId="{8568C3E0-F49C-6B45-93E7-75E1AA3F5AFC}">
      <dsp:nvSpPr>
        <dsp:cNvPr id="0" name=""/>
        <dsp:cNvSpPr/>
      </dsp:nvSpPr>
      <dsp:spPr>
        <a:xfrm>
          <a:off x="1711719" y="635433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Relationships,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Multiple Marriages,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Parenting</a:t>
          </a:r>
        </a:p>
      </dsp:txBody>
      <dsp:txXfrm>
        <a:off x="1939367" y="863081"/>
        <a:ext cx="1099182" cy="109918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89093-6785-BD47-AE4E-3AE1FE26F1D6}">
      <dsp:nvSpPr>
        <dsp:cNvPr id="0" name=""/>
        <dsp:cNvSpPr/>
      </dsp:nvSpPr>
      <dsp:spPr>
        <a:xfrm>
          <a:off x="3338850" y="2262565"/>
          <a:ext cx="1645922" cy="1645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Adverse Childhood Experiences</a:t>
          </a:r>
        </a:p>
      </dsp:txBody>
      <dsp:txXfrm>
        <a:off x="3579890" y="2503605"/>
        <a:ext cx="1163842" cy="1163842"/>
      </dsp:txXfrm>
    </dsp:sp>
    <dsp:sp modelId="{0F53816E-1C9A-DB4E-8637-DDCA5E97CABD}">
      <dsp:nvSpPr>
        <dsp:cNvPr id="0" name=""/>
        <dsp:cNvSpPr/>
      </dsp:nvSpPr>
      <dsp:spPr>
        <a:xfrm rot="16200000">
          <a:off x="3779025" y="186473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2672" y="1860639"/>
        <a:ext cx="38278" cy="38278"/>
      </dsp:txXfrm>
    </dsp:sp>
    <dsp:sp modelId="{D10D9B4D-64F4-5B42-87D6-A373A7279FA4}">
      <dsp:nvSpPr>
        <dsp:cNvPr id="0" name=""/>
        <dsp:cNvSpPr/>
      </dsp:nvSpPr>
      <dsp:spPr>
        <a:xfrm>
          <a:off x="3384572" y="-57485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Traumatic Brain Injury,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Fractures,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Burns</a:t>
          </a:r>
        </a:p>
      </dsp:txBody>
      <dsp:txXfrm>
        <a:off x="3612220" y="170163"/>
        <a:ext cx="1099182" cy="1099182"/>
      </dsp:txXfrm>
    </dsp:sp>
    <dsp:sp modelId="{66C925F9-3C23-E94E-AC9D-A8920356ED85}">
      <dsp:nvSpPr>
        <dsp:cNvPr id="0" name=""/>
        <dsp:cNvSpPr/>
      </dsp:nvSpPr>
      <dsp:spPr>
        <a:xfrm rot="18900000">
          <a:off x="4631618" y="221789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5264" y="2213794"/>
        <a:ext cx="38278" cy="38278"/>
      </dsp:txXfrm>
    </dsp:sp>
    <dsp:sp modelId="{AC8E077B-B841-FE46-8841-C1B64815796E}">
      <dsp:nvSpPr>
        <dsp:cNvPr id="0" name=""/>
        <dsp:cNvSpPr/>
      </dsp:nvSpPr>
      <dsp:spPr>
        <a:xfrm>
          <a:off x="5057426" y="635433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Depression,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Anxiety,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Suicide,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PTSD</a:t>
          </a:r>
        </a:p>
      </dsp:txBody>
      <dsp:txXfrm>
        <a:off x="5285074" y="863081"/>
        <a:ext cx="1099182" cy="1099182"/>
      </dsp:txXfrm>
    </dsp:sp>
    <dsp:sp modelId="{72CC4234-50FF-A240-8914-FF0CBC717F3E}">
      <dsp:nvSpPr>
        <dsp:cNvPr id="0" name=""/>
        <dsp:cNvSpPr/>
      </dsp:nvSpPr>
      <dsp:spPr>
        <a:xfrm>
          <a:off x="4984773" y="3070483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48420" y="3066387"/>
        <a:ext cx="38278" cy="38278"/>
      </dsp:txXfrm>
    </dsp:sp>
    <dsp:sp modelId="{BF4199E6-863D-2343-A940-EA73216B093D}">
      <dsp:nvSpPr>
        <dsp:cNvPr id="0" name=""/>
        <dsp:cNvSpPr/>
      </dsp:nvSpPr>
      <dsp:spPr>
        <a:xfrm>
          <a:off x="5750345" y="2308287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Unintended Pregnancy,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Pregnancy Complication,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Fetal Death</a:t>
          </a:r>
        </a:p>
      </dsp:txBody>
      <dsp:txXfrm>
        <a:off x="5977993" y="2535935"/>
        <a:ext cx="1099182" cy="1099182"/>
      </dsp:txXfrm>
    </dsp:sp>
    <dsp:sp modelId="{F6B42790-14D7-2248-8485-8CF7EA3FCEC7}">
      <dsp:nvSpPr>
        <dsp:cNvPr id="0" name=""/>
        <dsp:cNvSpPr/>
      </dsp:nvSpPr>
      <dsp:spPr>
        <a:xfrm rot="2700000">
          <a:off x="4631618" y="392307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5264" y="3918979"/>
        <a:ext cx="38278" cy="38278"/>
      </dsp:txXfrm>
    </dsp:sp>
    <dsp:sp modelId="{018D21E0-E1BB-5143-AE44-EF7EC89610AB}">
      <dsp:nvSpPr>
        <dsp:cNvPr id="0" name=""/>
        <dsp:cNvSpPr/>
      </dsp:nvSpPr>
      <dsp:spPr>
        <a:xfrm>
          <a:off x="5057426" y="3981141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HIV/AIDS,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Sexually Transmitted Infections,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Hepatitis</a:t>
          </a:r>
        </a:p>
      </dsp:txBody>
      <dsp:txXfrm>
        <a:off x="5285074" y="4208789"/>
        <a:ext cx="1099182" cy="1099182"/>
      </dsp:txXfrm>
    </dsp:sp>
    <dsp:sp modelId="{9E44CE55-48F6-7144-8F78-42E0BA352251}">
      <dsp:nvSpPr>
        <dsp:cNvPr id="0" name=""/>
        <dsp:cNvSpPr/>
      </dsp:nvSpPr>
      <dsp:spPr>
        <a:xfrm rot="5400000">
          <a:off x="3779025" y="427623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2672" y="4272134"/>
        <a:ext cx="38278" cy="38278"/>
      </dsp:txXfrm>
    </dsp:sp>
    <dsp:sp modelId="{A22D19E3-2DE0-D94F-819B-09098B03027E}">
      <dsp:nvSpPr>
        <dsp:cNvPr id="0" name=""/>
        <dsp:cNvSpPr/>
      </dsp:nvSpPr>
      <dsp:spPr>
        <a:xfrm>
          <a:off x="3384572" y="4674060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Cancer,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Lung Disease,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Ischemic Heart Disease,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Diabetes</a:t>
          </a:r>
        </a:p>
      </dsp:txBody>
      <dsp:txXfrm>
        <a:off x="3612220" y="4901708"/>
        <a:ext cx="1099182" cy="1099182"/>
      </dsp:txXfrm>
    </dsp:sp>
    <dsp:sp modelId="{B01415DB-4938-5D47-88E3-9070DF26048D}">
      <dsp:nvSpPr>
        <dsp:cNvPr id="0" name=""/>
        <dsp:cNvSpPr/>
      </dsp:nvSpPr>
      <dsp:spPr>
        <a:xfrm rot="8100000">
          <a:off x="2926433" y="392307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90080" y="3918979"/>
        <a:ext cx="38278" cy="38278"/>
      </dsp:txXfrm>
    </dsp:sp>
    <dsp:sp modelId="{9763A219-48C7-6B4B-948C-C3D683759172}">
      <dsp:nvSpPr>
        <dsp:cNvPr id="0" name=""/>
        <dsp:cNvSpPr/>
      </dsp:nvSpPr>
      <dsp:spPr>
        <a:xfrm>
          <a:off x="1711719" y="3981141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Alcohol/Drug Abuse,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Unsafe Sex,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High Risk Sports</a:t>
          </a:r>
        </a:p>
      </dsp:txBody>
      <dsp:txXfrm>
        <a:off x="1939367" y="4208789"/>
        <a:ext cx="1099182" cy="1099182"/>
      </dsp:txXfrm>
    </dsp:sp>
    <dsp:sp modelId="{2E37F1DE-0353-6545-9177-C12DB78FD87E}">
      <dsp:nvSpPr>
        <dsp:cNvPr id="0" name=""/>
        <dsp:cNvSpPr/>
      </dsp:nvSpPr>
      <dsp:spPr>
        <a:xfrm rot="10800000">
          <a:off x="2573278" y="3070483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36925" y="3066387"/>
        <a:ext cx="38278" cy="38278"/>
      </dsp:txXfrm>
    </dsp:sp>
    <dsp:sp modelId="{6A9F640F-4B8C-EB46-85D2-C2EC7E39687C}">
      <dsp:nvSpPr>
        <dsp:cNvPr id="0" name=""/>
        <dsp:cNvSpPr/>
      </dsp:nvSpPr>
      <dsp:spPr>
        <a:xfrm>
          <a:off x="1018800" y="2308287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Education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Occupation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Income</a:t>
          </a:r>
        </a:p>
      </dsp:txBody>
      <dsp:txXfrm>
        <a:off x="1246448" y="2535935"/>
        <a:ext cx="1099182" cy="1099182"/>
      </dsp:txXfrm>
    </dsp:sp>
    <dsp:sp modelId="{2850977C-9650-204B-B80C-479EDE7AEBA1}">
      <dsp:nvSpPr>
        <dsp:cNvPr id="0" name=""/>
        <dsp:cNvSpPr/>
      </dsp:nvSpPr>
      <dsp:spPr>
        <a:xfrm rot="13500000">
          <a:off x="2926433" y="221789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90080" y="2213794"/>
        <a:ext cx="38278" cy="38278"/>
      </dsp:txXfrm>
    </dsp:sp>
    <dsp:sp modelId="{8568C3E0-F49C-6B45-93E7-75E1AA3F5AFC}">
      <dsp:nvSpPr>
        <dsp:cNvPr id="0" name=""/>
        <dsp:cNvSpPr/>
      </dsp:nvSpPr>
      <dsp:spPr>
        <a:xfrm>
          <a:off x="1711719" y="635433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Relationships,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Multiple Marriages,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Parenting</a:t>
          </a:r>
        </a:p>
      </dsp:txBody>
      <dsp:txXfrm>
        <a:off x="1939367" y="863081"/>
        <a:ext cx="1099182" cy="109918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89093-6785-BD47-AE4E-3AE1FE26F1D6}">
      <dsp:nvSpPr>
        <dsp:cNvPr id="0" name=""/>
        <dsp:cNvSpPr/>
      </dsp:nvSpPr>
      <dsp:spPr>
        <a:xfrm>
          <a:off x="3338850" y="2262565"/>
          <a:ext cx="1645922" cy="1645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Adverse Childhood Experiences</a:t>
          </a:r>
        </a:p>
      </dsp:txBody>
      <dsp:txXfrm>
        <a:off x="3579890" y="2503605"/>
        <a:ext cx="1163842" cy="1163842"/>
      </dsp:txXfrm>
    </dsp:sp>
    <dsp:sp modelId="{0F53816E-1C9A-DB4E-8637-DDCA5E97CABD}">
      <dsp:nvSpPr>
        <dsp:cNvPr id="0" name=""/>
        <dsp:cNvSpPr/>
      </dsp:nvSpPr>
      <dsp:spPr>
        <a:xfrm rot="16200000">
          <a:off x="3779025" y="186473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2672" y="1860639"/>
        <a:ext cx="38278" cy="38278"/>
      </dsp:txXfrm>
    </dsp:sp>
    <dsp:sp modelId="{D10D9B4D-64F4-5B42-87D6-A373A7279FA4}">
      <dsp:nvSpPr>
        <dsp:cNvPr id="0" name=""/>
        <dsp:cNvSpPr/>
      </dsp:nvSpPr>
      <dsp:spPr>
        <a:xfrm>
          <a:off x="3384572" y="-57485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Traumatic Brain Injury,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Fractures,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Burns</a:t>
          </a:r>
        </a:p>
      </dsp:txBody>
      <dsp:txXfrm>
        <a:off x="3612220" y="170163"/>
        <a:ext cx="1099182" cy="1099182"/>
      </dsp:txXfrm>
    </dsp:sp>
    <dsp:sp modelId="{66C925F9-3C23-E94E-AC9D-A8920356ED85}">
      <dsp:nvSpPr>
        <dsp:cNvPr id="0" name=""/>
        <dsp:cNvSpPr/>
      </dsp:nvSpPr>
      <dsp:spPr>
        <a:xfrm rot="18900000">
          <a:off x="4631618" y="221789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5264" y="2213794"/>
        <a:ext cx="38278" cy="38278"/>
      </dsp:txXfrm>
    </dsp:sp>
    <dsp:sp modelId="{AC8E077B-B841-FE46-8841-C1B64815796E}">
      <dsp:nvSpPr>
        <dsp:cNvPr id="0" name=""/>
        <dsp:cNvSpPr/>
      </dsp:nvSpPr>
      <dsp:spPr>
        <a:xfrm>
          <a:off x="5057426" y="635433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Depression,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Anxiety,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Suicide,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PTSD</a:t>
          </a:r>
        </a:p>
      </dsp:txBody>
      <dsp:txXfrm>
        <a:off x="5285074" y="863081"/>
        <a:ext cx="1099182" cy="1099182"/>
      </dsp:txXfrm>
    </dsp:sp>
    <dsp:sp modelId="{72CC4234-50FF-A240-8914-FF0CBC717F3E}">
      <dsp:nvSpPr>
        <dsp:cNvPr id="0" name=""/>
        <dsp:cNvSpPr/>
      </dsp:nvSpPr>
      <dsp:spPr>
        <a:xfrm>
          <a:off x="4984773" y="3070483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48420" y="3066387"/>
        <a:ext cx="38278" cy="38278"/>
      </dsp:txXfrm>
    </dsp:sp>
    <dsp:sp modelId="{BF4199E6-863D-2343-A940-EA73216B093D}">
      <dsp:nvSpPr>
        <dsp:cNvPr id="0" name=""/>
        <dsp:cNvSpPr/>
      </dsp:nvSpPr>
      <dsp:spPr>
        <a:xfrm>
          <a:off x="5750345" y="2308287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Unintended Pregnancy,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Pregnancy Complication,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Fetal Death</a:t>
          </a:r>
        </a:p>
      </dsp:txBody>
      <dsp:txXfrm>
        <a:off x="5977993" y="2535935"/>
        <a:ext cx="1099182" cy="1099182"/>
      </dsp:txXfrm>
    </dsp:sp>
    <dsp:sp modelId="{F6B42790-14D7-2248-8485-8CF7EA3FCEC7}">
      <dsp:nvSpPr>
        <dsp:cNvPr id="0" name=""/>
        <dsp:cNvSpPr/>
      </dsp:nvSpPr>
      <dsp:spPr>
        <a:xfrm rot="2700000">
          <a:off x="4631618" y="392307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5264" y="3918979"/>
        <a:ext cx="38278" cy="38278"/>
      </dsp:txXfrm>
    </dsp:sp>
    <dsp:sp modelId="{018D21E0-E1BB-5143-AE44-EF7EC89610AB}">
      <dsp:nvSpPr>
        <dsp:cNvPr id="0" name=""/>
        <dsp:cNvSpPr/>
      </dsp:nvSpPr>
      <dsp:spPr>
        <a:xfrm>
          <a:off x="5057426" y="3981141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HIV/AIDS,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Sexually Transmitted Infections,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Hepatitis</a:t>
          </a:r>
        </a:p>
      </dsp:txBody>
      <dsp:txXfrm>
        <a:off x="5285074" y="4208789"/>
        <a:ext cx="1099182" cy="1099182"/>
      </dsp:txXfrm>
    </dsp:sp>
    <dsp:sp modelId="{9E44CE55-48F6-7144-8F78-42E0BA352251}">
      <dsp:nvSpPr>
        <dsp:cNvPr id="0" name=""/>
        <dsp:cNvSpPr/>
      </dsp:nvSpPr>
      <dsp:spPr>
        <a:xfrm rot="5400000">
          <a:off x="3779025" y="427623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2672" y="4272134"/>
        <a:ext cx="38278" cy="38278"/>
      </dsp:txXfrm>
    </dsp:sp>
    <dsp:sp modelId="{A22D19E3-2DE0-D94F-819B-09098B03027E}">
      <dsp:nvSpPr>
        <dsp:cNvPr id="0" name=""/>
        <dsp:cNvSpPr/>
      </dsp:nvSpPr>
      <dsp:spPr>
        <a:xfrm>
          <a:off x="3384572" y="4674060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Cancer,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Lung Disease,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Ischemic Heart Disease,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Diabetes</a:t>
          </a:r>
        </a:p>
      </dsp:txBody>
      <dsp:txXfrm>
        <a:off x="3612220" y="4901708"/>
        <a:ext cx="1099182" cy="1099182"/>
      </dsp:txXfrm>
    </dsp:sp>
    <dsp:sp modelId="{B01415DB-4938-5D47-88E3-9070DF26048D}">
      <dsp:nvSpPr>
        <dsp:cNvPr id="0" name=""/>
        <dsp:cNvSpPr/>
      </dsp:nvSpPr>
      <dsp:spPr>
        <a:xfrm rot="8100000">
          <a:off x="2926433" y="392307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90080" y="3918979"/>
        <a:ext cx="38278" cy="38278"/>
      </dsp:txXfrm>
    </dsp:sp>
    <dsp:sp modelId="{9763A219-48C7-6B4B-948C-C3D683759172}">
      <dsp:nvSpPr>
        <dsp:cNvPr id="0" name=""/>
        <dsp:cNvSpPr/>
      </dsp:nvSpPr>
      <dsp:spPr>
        <a:xfrm>
          <a:off x="1711719" y="3981141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Alcohol/Drug Abuse,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Unsafe Sex,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High Risk Sports</a:t>
          </a:r>
        </a:p>
      </dsp:txBody>
      <dsp:txXfrm>
        <a:off x="1939367" y="4208789"/>
        <a:ext cx="1099182" cy="1099182"/>
      </dsp:txXfrm>
    </dsp:sp>
    <dsp:sp modelId="{2E37F1DE-0353-6545-9177-C12DB78FD87E}">
      <dsp:nvSpPr>
        <dsp:cNvPr id="0" name=""/>
        <dsp:cNvSpPr/>
      </dsp:nvSpPr>
      <dsp:spPr>
        <a:xfrm rot="10800000">
          <a:off x="2573278" y="3070483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36925" y="3066387"/>
        <a:ext cx="38278" cy="38278"/>
      </dsp:txXfrm>
    </dsp:sp>
    <dsp:sp modelId="{6A9F640F-4B8C-EB46-85D2-C2EC7E39687C}">
      <dsp:nvSpPr>
        <dsp:cNvPr id="0" name=""/>
        <dsp:cNvSpPr/>
      </dsp:nvSpPr>
      <dsp:spPr>
        <a:xfrm>
          <a:off x="1018800" y="2308287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Education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Occupation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Income</a:t>
          </a:r>
        </a:p>
      </dsp:txBody>
      <dsp:txXfrm>
        <a:off x="1246448" y="2535935"/>
        <a:ext cx="1099182" cy="1099182"/>
      </dsp:txXfrm>
    </dsp:sp>
    <dsp:sp modelId="{2850977C-9650-204B-B80C-479EDE7AEBA1}">
      <dsp:nvSpPr>
        <dsp:cNvPr id="0" name=""/>
        <dsp:cNvSpPr/>
      </dsp:nvSpPr>
      <dsp:spPr>
        <a:xfrm rot="13500000">
          <a:off x="2926433" y="221789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90080" y="2213794"/>
        <a:ext cx="38278" cy="38278"/>
      </dsp:txXfrm>
    </dsp:sp>
    <dsp:sp modelId="{8568C3E0-F49C-6B45-93E7-75E1AA3F5AFC}">
      <dsp:nvSpPr>
        <dsp:cNvPr id="0" name=""/>
        <dsp:cNvSpPr/>
      </dsp:nvSpPr>
      <dsp:spPr>
        <a:xfrm>
          <a:off x="1711719" y="635433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Relationships,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Multiple Marriages,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Parenting</a:t>
          </a:r>
        </a:p>
      </dsp:txBody>
      <dsp:txXfrm>
        <a:off x="1939367" y="863081"/>
        <a:ext cx="1099182" cy="109918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89093-6785-BD47-AE4E-3AE1FE26F1D6}">
      <dsp:nvSpPr>
        <dsp:cNvPr id="0" name=""/>
        <dsp:cNvSpPr/>
      </dsp:nvSpPr>
      <dsp:spPr>
        <a:xfrm>
          <a:off x="3338850" y="2262565"/>
          <a:ext cx="1645922" cy="1645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Adverse Childhood Experiences</a:t>
          </a:r>
        </a:p>
      </dsp:txBody>
      <dsp:txXfrm>
        <a:off x="3579890" y="2503605"/>
        <a:ext cx="1163842" cy="1163842"/>
      </dsp:txXfrm>
    </dsp:sp>
    <dsp:sp modelId="{0F53816E-1C9A-DB4E-8637-DDCA5E97CABD}">
      <dsp:nvSpPr>
        <dsp:cNvPr id="0" name=""/>
        <dsp:cNvSpPr/>
      </dsp:nvSpPr>
      <dsp:spPr>
        <a:xfrm rot="16200000">
          <a:off x="3779025" y="186473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2672" y="1860639"/>
        <a:ext cx="38278" cy="38278"/>
      </dsp:txXfrm>
    </dsp:sp>
    <dsp:sp modelId="{D10D9B4D-64F4-5B42-87D6-A373A7279FA4}">
      <dsp:nvSpPr>
        <dsp:cNvPr id="0" name=""/>
        <dsp:cNvSpPr/>
      </dsp:nvSpPr>
      <dsp:spPr>
        <a:xfrm>
          <a:off x="3384572" y="-57485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Traumatic Brain Injury,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Fractures,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Burns</a:t>
          </a:r>
        </a:p>
      </dsp:txBody>
      <dsp:txXfrm>
        <a:off x="3612220" y="170163"/>
        <a:ext cx="1099182" cy="1099182"/>
      </dsp:txXfrm>
    </dsp:sp>
    <dsp:sp modelId="{66C925F9-3C23-E94E-AC9D-A8920356ED85}">
      <dsp:nvSpPr>
        <dsp:cNvPr id="0" name=""/>
        <dsp:cNvSpPr/>
      </dsp:nvSpPr>
      <dsp:spPr>
        <a:xfrm rot="18900000">
          <a:off x="4631618" y="221789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5264" y="2213794"/>
        <a:ext cx="38278" cy="38278"/>
      </dsp:txXfrm>
    </dsp:sp>
    <dsp:sp modelId="{AC8E077B-B841-FE46-8841-C1B64815796E}">
      <dsp:nvSpPr>
        <dsp:cNvPr id="0" name=""/>
        <dsp:cNvSpPr/>
      </dsp:nvSpPr>
      <dsp:spPr>
        <a:xfrm>
          <a:off x="5057426" y="635433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Depression,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Anxiety,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Suicide,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PTSD</a:t>
          </a:r>
        </a:p>
      </dsp:txBody>
      <dsp:txXfrm>
        <a:off x="5285074" y="863081"/>
        <a:ext cx="1099182" cy="1099182"/>
      </dsp:txXfrm>
    </dsp:sp>
    <dsp:sp modelId="{72CC4234-50FF-A240-8914-FF0CBC717F3E}">
      <dsp:nvSpPr>
        <dsp:cNvPr id="0" name=""/>
        <dsp:cNvSpPr/>
      </dsp:nvSpPr>
      <dsp:spPr>
        <a:xfrm>
          <a:off x="4984773" y="3070483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48420" y="3066387"/>
        <a:ext cx="38278" cy="38278"/>
      </dsp:txXfrm>
    </dsp:sp>
    <dsp:sp modelId="{BF4199E6-863D-2343-A940-EA73216B093D}">
      <dsp:nvSpPr>
        <dsp:cNvPr id="0" name=""/>
        <dsp:cNvSpPr/>
      </dsp:nvSpPr>
      <dsp:spPr>
        <a:xfrm>
          <a:off x="5750345" y="2308287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Unintended Pregnancy,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Pregnancy Complication,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Fetal Death</a:t>
          </a:r>
        </a:p>
      </dsp:txBody>
      <dsp:txXfrm>
        <a:off x="5977993" y="2535935"/>
        <a:ext cx="1099182" cy="1099182"/>
      </dsp:txXfrm>
    </dsp:sp>
    <dsp:sp modelId="{F6B42790-14D7-2248-8485-8CF7EA3FCEC7}">
      <dsp:nvSpPr>
        <dsp:cNvPr id="0" name=""/>
        <dsp:cNvSpPr/>
      </dsp:nvSpPr>
      <dsp:spPr>
        <a:xfrm rot="2700000">
          <a:off x="4631618" y="392307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5264" y="3918979"/>
        <a:ext cx="38278" cy="38278"/>
      </dsp:txXfrm>
    </dsp:sp>
    <dsp:sp modelId="{018D21E0-E1BB-5143-AE44-EF7EC89610AB}">
      <dsp:nvSpPr>
        <dsp:cNvPr id="0" name=""/>
        <dsp:cNvSpPr/>
      </dsp:nvSpPr>
      <dsp:spPr>
        <a:xfrm>
          <a:off x="5057426" y="3981141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HIV/AIDS,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Sexually Transmitted Infections,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Hepatitis</a:t>
          </a:r>
        </a:p>
      </dsp:txBody>
      <dsp:txXfrm>
        <a:off x="5285074" y="4208789"/>
        <a:ext cx="1099182" cy="1099182"/>
      </dsp:txXfrm>
    </dsp:sp>
    <dsp:sp modelId="{9E44CE55-48F6-7144-8F78-42E0BA352251}">
      <dsp:nvSpPr>
        <dsp:cNvPr id="0" name=""/>
        <dsp:cNvSpPr/>
      </dsp:nvSpPr>
      <dsp:spPr>
        <a:xfrm rot="5400000">
          <a:off x="3779025" y="427623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2672" y="4272134"/>
        <a:ext cx="38278" cy="38278"/>
      </dsp:txXfrm>
    </dsp:sp>
    <dsp:sp modelId="{A22D19E3-2DE0-D94F-819B-09098B03027E}">
      <dsp:nvSpPr>
        <dsp:cNvPr id="0" name=""/>
        <dsp:cNvSpPr/>
      </dsp:nvSpPr>
      <dsp:spPr>
        <a:xfrm>
          <a:off x="3384572" y="4674060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Cancer,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Lung Disease,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Ischemic Heart Disease,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Diabetes</a:t>
          </a:r>
        </a:p>
      </dsp:txBody>
      <dsp:txXfrm>
        <a:off x="3612220" y="4901708"/>
        <a:ext cx="1099182" cy="1099182"/>
      </dsp:txXfrm>
    </dsp:sp>
    <dsp:sp modelId="{B01415DB-4938-5D47-88E3-9070DF26048D}">
      <dsp:nvSpPr>
        <dsp:cNvPr id="0" name=""/>
        <dsp:cNvSpPr/>
      </dsp:nvSpPr>
      <dsp:spPr>
        <a:xfrm rot="8100000">
          <a:off x="2926433" y="3923076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90080" y="3918979"/>
        <a:ext cx="38278" cy="38278"/>
      </dsp:txXfrm>
    </dsp:sp>
    <dsp:sp modelId="{9763A219-48C7-6B4B-948C-C3D683759172}">
      <dsp:nvSpPr>
        <dsp:cNvPr id="0" name=""/>
        <dsp:cNvSpPr/>
      </dsp:nvSpPr>
      <dsp:spPr>
        <a:xfrm>
          <a:off x="1711719" y="3981141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Alcohol/Drug Abuse,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Unsafe Sex,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High Risk Sports</a:t>
          </a:r>
        </a:p>
      </dsp:txBody>
      <dsp:txXfrm>
        <a:off x="1939367" y="4208789"/>
        <a:ext cx="1099182" cy="1099182"/>
      </dsp:txXfrm>
    </dsp:sp>
    <dsp:sp modelId="{2E37F1DE-0353-6545-9177-C12DB78FD87E}">
      <dsp:nvSpPr>
        <dsp:cNvPr id="0" name=""/>
        <dsp:cNvSpPr/>
      </dsp:nvSpPr>
      <dsp:spPr>
        <a:xfrm rot="10800000">
          <a:off x="2573278" y="3070483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36925" y="3066387"/>
        <a:ext cx="38278" cy="38278"/>
      </dsp:txXfrm>
    </dsp:sp>
    <dsp:sp modelId="{6A9F640F-4B8C-EB46-85D2-C2EC7E39687C}">
      <dsp:nvSpPr>
        <dsp:cNvPr id="0" name=""/>
        <dsp:cNvSpPr/>
      </dsp:nvSpPr>
      <dsp:spPr>
        <a:xfrm>
          <a:off x="1018800" y="2308287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Education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Occupation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Income</a:t>
          </a:r>
        </a:p>
      </dsp:txBody>
      <dsp:txXfrm>
        <a:off x="1246448" y="2535935"/>
        <a:ext cx="1099182" cy="1099182"/>
      </dsp:txXfrm>
    </dsp:sp>
    <dsp:sp modelId="{2850977C-9650-204B-B80C-479EDE7AEBA1}">
      <dsp:nvSpPr>
        <dsp:cNvPr id="0" name=""/>
        <dsp:cNvSpPr/>
      </dsp:nvSpPr>
      <dsp:spPr>
        <a:xfrm rot="13500000">
          <a:off x="2926433" y="2217891"/>
          <a:ext cx="765572" cy="30085"/>
        </a:xfrm>
        <a:custGeom>
          <a:avLst/>
          <a:gdLst/>
          <a:ahLst/>
          <a:cxnLst/>
          <a:rect l="0" t="0" r="0" b="0"/>
          <a:pathLst>
            <a:path>
              <a:moveTo>
                <a:pt x="0" y="15042"/>
              </a:moveTo>
              <a:lnTo>
                <a:pt x="765572" y="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90080" y="2213794"/>
        <a:ext cx="38278" cy="38278"/>
      </dsp:txXfrm>
    </dsp:sp>
    <dsp:sp modelId="{8568C3E0-F49C-6B45-93E7-75E1AA3F5AFC}">
      <dsp:nvSpPr>
        <dsp:cNvPr id="0" name=""/>
        <dsp:cNvSpPr/>
      </dsp:nvSpPr>
      <dsp:spPr>
        <a:xfrm>
          <a:off x="1711719" y="635433"/>
          <a:ext cx="1554478" cy="1554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Relationships,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Multiple Marriages,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Parenting</a:t>
          </a:r>
        </a:p>
      </dsp:txBody>
      <dsp:txXfrm>
        <a:off x="1939367" y="863081"/>
        <a:ext cx="1099182" cy="109918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470BD-DF61-754F-96BD-C89CD60F4984}">
      <dsp:nvSpPr>
        <dsp:cNvPr id="0" name=""/>
        <dsp:cNvSpPr/>
      </dsp:nvSpPr>
      <dsp:spPr>
        <a:xfrm>
          <a:off x="3404115" y="0"/>
          <a:ext cx="1238991" cy="933201"/>
        </a:xfrm>
        <a:prstGeom prst="trapezoid">
          <a:avLst>
            <a:gd name="adj" fmla="val 663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Early</a:t>
          </a:r>
          <a:r>
            <a:rPr lang="en-US" sz="2400" kern="1200" dirty="0"/>
            <a:t> </a:t>
          </a:r>
          <a:r>
            <a:rPr lang="en-US" sz="1800" kern="1200" dirty="0"/>
            <a:t>Death</a:t>
          </a:r>
        </a:p>
      </dsp:txBody>
      <dsp:txXfrm>
        <a:off x="3404115" y="0"/>
        <a:ext cx="1238991" cy="933201"/>
      </dsp:txXfrm>
    </dsp:sp>
    <dsp:sp modelId="{FD604C28-F943-8E45-9977-2C0535C0DBF7}">
      <dsp:nvSpPr>
        <dsp:cNvPr id="0" name=""/>
        <dsp:cNvSpPr/>
      </dsp:nvSpPr>
      <dsp:spPr>
        <a:xfrm>
          <a:off x="2657908" y="933201"/>
          <a:ext cx="2731405" cy="1124079"/>
        </a:xfrm>
        <a:prstGeom prst="trapezoid">
          <a:avLst>
            <a:gd name="adj" fmla="val 663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Disease, Disability, and Social Problems</a:t>
          </a:r>
        </a:p>
      </dsp:txBody>
      <dsp:txXfrm>
        <a:off x="3135904" y="933201"/>
        <a:ext cx="1775413" cy="1124079"/>
      </dsp:txXfrm>
    </dsp:sp>
    <dsp:sp modelId="{0F0164B1-2C53-A048-82F7-A3B4191805B5}">
      <dsp:nvSpPr>
        <dsp:cNvPr id="0" name=""/>
        <dsp:cNvSpPr/>
      </dsp:nvSpPr>
      <dsp:spPr>
        <a:xfrm>
          <a:off x="2162764" y="2057281"/>
          <a:ext cx="3721693" cy="745880"/>
        </a:xfrm>
        <a:prstGeom prst="trapezoid">
          <a:avLst>
            <a:gd name="adj" fmla="val 663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Adoption of Health-risk Behaviors</a:t>
          </a:r>
        </a:p>
      </dsp:txBody>
      <dsp:txXfrm>
        <a:off x="2814060" y="2057281"/>
        <a:ext cx="2419100" cy="745880"/>
      </dsp:txXfrm>
    </dsp:sp>
    <dsp:sp modelId="{2FA6861F-6463-5C47-9018-257545591969}">
      <dsp:nvSpPr>
        <dsp:cNvPr id="0" name=""/>
        <dsp:cNvSpPr/>
      </dsp:nvSpPr>
      <dsp:spPr>
        <a:xfrm>
          <a:off x="1705737" y="2803161"/>
          <a:ext cx="4635746" cy="688460"/>
        </a:xfrm>
        <a:prstGeom prst="trapezoid">
          <a:avLst>
            <a:gd name="adj" fmla="val 663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Social, Emotional, and Cognitive Impairment</a:t>
          </a:r>
        </a:p>
      </dsp:txBody>
      <dsp:txXfrm>
        <a:off x="2516993" y="2803161"/>
        <a:ext cx="3013235" cy="688460"/>
      </dsp:txXfrm>
    </dsp:sp>
    <dsp:sp modelId="{16965F5C-AA0D-534F-8C3B-0194739DB415}">
      <dsp:nvSpPr>
        <dsp:cNvPr id="0" name=""/>
        <dsp:cNvSpPr/>
      </dsp:nvSpPr>
      <dsp:spPr>
        <a:xfrm>
          <a:off x="1300847" y="3491621"/>
          <a:ext cx="5445526" cy="609922"/>
        </a:xfrm>
        <a:prstGeom prst="trapezoid">
          <a:avLst>
            <a:gd name="adj" fmla="val 663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Disrupted</a:t>
          </a:r>
          <a:r>
            <a:rPr lang="en-US" sz="1400" kern="1200" dirty="0"/>
            <a:t> </a:t>
          </a:r>
          <a:r>
            <a:rPr lang="en-US" sz="1800" kern="1200" dirty="0"/>
            <a:t>Neurodevelopment</a:t>
          </a:r>
        </a:p>
      </dsp:txBody>
      <dsp:txXfrm>
        <a:off x="2253814" y="3491621"/>
        <a:ext cx="3539592" cy="609922"/>
      </dsp:txXfrm>
    </dsp:sp>
    <dsp:sp modelId="{367B26A0-9F36-6E46-8988-A225D0162771}">
      <dsp:nvSpPr>
        <dsp:cNvPr id="0" name=""/>
        <dsp:cNvSpPr/>
      </dsp:nvSpPr>
      <dsp:spPr>
        <a:xfrm>
          <a:off x="874628" y="4101543"/>
          <a:ext cx="6297964" cy="642052"/>
        </a:xfrm>
        <a:prstGeom prst="trapezoid">
          <a:avLst>
            <a:gd name="adj" fmla="val 663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Adverse Childhood Experiences</a:t>
          </a:r>
        </a:p>
      </dsp:txBody>
      <dsp:txXfrm>
        <a:off x="1976772" y="4101543"/>
        <a:ext cx="4093677" cy="642052"/>
      </dsp:txXfrm>
    </dsp:sp>
    <dsp:sp modelId="{717A6BBB-85D6-0446-BA3F-2984582D561E}">
      <dsp:nvSpPr>
        <dsp:cNvPr id="0" name=""/>
        <dsp:cNvSpPr/>
      </dsp:nvSpPr>
      <dsp:spPr>
        <a:xfrm>
          <a:off x="434545" y="4743596"/>
          <a:ext cx="7178131" cy="662937"/>
        </a:xfrm>
        <a:prstGeom prst="trapezoid">
          <a:avLst>
            <a:gd name="adj" fmla="val 663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690718" y="4743596"/>
        <a:ext cx="4665785" cy="662937"/>
      </dsp:txXfrm>
    </dsp:sp>
    <dsp:sp modelId="{4ADB636E-CC80-2544-B4ED-363175934428}">
      <dsp:nvSpPr>
        <dsp:cNvPr id="0" name=""/>
        <dsp:cNvSpPr/>
      </dsp:nvSpPr>
      <dsp:spPr>
        <a:xfrm>
          <a:off x="0" y="5406533"/>
          <a:ext cx="8047221" cy="654594"/>
        </a:xfrm>
        <a:prstGeom prst="trapezoid">
          <a:avLst>
            <a:gd name="adj" fmla="val 663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408263" y="5406533"/>
        <a:ext cx="5230694" cy="654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71211-C14D-1847-83D6-64942BA5790C}">
      <dsp:nvSpPr>
        <dsp:cNvPr id="0" name=""/>
        <dsp:cNvSpPr/>
      </dsp:nvSpPr>
      <dsp:spPr>
        <a:xfrm>
          <a:off x="0" y="34594"/>
          <a:ext cx="4802995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Abuse</a:t>
          </a:r>
        </a:p>
      </dsp:txBody>
      <dsp:txXfrm>
        <a:off x="28100" y="62694"/>
        <a:ext cx="4746795" cy="519439"/>
      </dsp:txXfrm>
    </dsp:sp>
    <dsp:sp modelId="{689F4F63-1336-2046-BBE9-6A09D7EEB476}">
      <dsp:nvSpPr>
        <dsp:cNvPr id="0" name=""/>
        <dsp:cNvSpPr/>
      </dsp:nvSpPr>
      <dsp:spPr>
        <a:xfrm>
          <a:off x="0" y="610234"/>
          <a:ext cx="4802995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Emotional Abuse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Physical Abuse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Sexual Abuse</a:t>
          </a:r>
        </a:p>
      </dsp:txBody>
      <dsp:txXfrm>
        <a:off x="0" y="610234"/>
        <a:ext cx="4802995" cy="993600"/>
      </dsp:txXfrm>
    </dsp:sp>
    <dsp:sp modelId="{15B4866A-FF99-C149-A406-EBE68FDD0E30}">
      <dsp:nvSpPr>
        <dsp:cNvPr id="0" name=""/>
        <dsp:cNvSpPr/>
      </dsp:nvSpPr>
      <dsp:spPr>
        <a:xfrm>
          <a:off x="0" y="1603834"/>
          <a:ext cx="4802995" cy="575639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Neglect</a:t>
          </a:r>
        </a:p>
      </dsp:txBody>
      <dsp:txXfrm>
        <a:off x="28100" y="1631934"/>
        <a:ext cx="4746795" cy="519439"/>
      </dsp:txXfrm>
    </dsp:sp>
    <dsp:sp modelId="{27E17E87-0BA9-5645-A084-3B4C990FD4BC}">
      <dsp:nvSpPr>
        <dsp:cNvPr id="0" name=""/>
        <dsp:cNvSpPr/>
      </dsp:nvSpPr>
      <dsp:spPr>
        <a:xfrm>
          <a:off x="0" y="2179474"/>
          <a:ext cx="4802995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Emotional Neglect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Physical Neglect</a:t>
          </a:r>
        </a:p>
      </dsp:txBody>
      <dsp:txXfrm>
        <a:off x="0" y="2179474"/>
        <a:ext cx="4802995" cy="658260"/>
      </dsp:txXfrm>
    </dsp:sp>
    <dsp:sp modelId="{C178E031-2004-424D-885B-586FEFF81DB1}">
      <dsp:nvSpPr>
        <dsp:cNvPr id="0" name=""/>
        <dsp:cNvSpPr/>
      </dsp:nvSpPr>
      <dsp:spPr>
        <a:xfrm>
          <a:off x="0" y="2837734"/>
          <a:ext cx="4802995" cy="575639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Household Dysfunction</a:t>
          </a:r>
        </a:p>
      </dsp:txBody>
      <dsp:txXfrm>
        <a:off x="28100" y="2865834"/>
        <a:ext cx="4746795" cy="519439"/>
      </dsp:txXfrm>
    </dsp:sp>
    <dsp:sp modelId="{D944CF4F-066A-7C47-A357-5300570012F6}">
      <dsp:nvSpPr>
        <dsp:cNvPr id="0" name=""/>
        <dsp:cNvSpPr/>
      </dsp:nvSpPr>
      <dsp:spPr>
        <a:xfrm>
          <a:off x="0" y="3413374"/>
          <a:ext cx="4802995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Loss of a Parent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Witness to Domestic Violence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Household Substance Abuse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Household Mental Illness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Household Incarceration</a:t>
          </a:r>
        </a:p>
      </dsp:txBody>
      <dsp:txXfrm>
        <a:off x="0" y="3413374"/>
        <a:ext cx="4802995" cy="16394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4B1B4-8FF6-B94F-AB86-C532EEE91B22}">
      <dsp:nvSpPr>
        <dsp:cNvPr id="0" name=""/>
        <dsp:cNvSpPr/>
      </dsp:nvSpPr>
      <dsp:spPr>
        <a:xfrm>
          <a:off x="0" y="59907"/>
          <a:ext cx="4717669" cy="5561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Intergenerational Transmission of ACEs</a:t>
          </a:r>
        </a:p>
      </dsp:txBody>
      <dsp:txXfrm>
        <a:off x="27149" y="87056"/>
        <a:ext cx="4663371" cy="501854"/>
      </dsp:txXfrm>
    </dsp:sp>
    <dsp:sp modelId="{4C8B07B4-DAC3-BB47-BADD-ECF994E0C272}">
      <dsp:nvSpPr>
        <dsp:cNvPr id="0" name=""/>
        <dsp:cNvSpPr/>
      </dsp:nvSpPr>
      <dsp:spPr>
        <a:xfrm>
          <a:off x="0" y="656379"/>
          <a:ext cx="4717669" cy="556152"/>
        </a:xfrm>
        <a:prstGeom prst="roundRect">
          <a:avLst/>
        </a:prstGeom>
        <a:gradFill rotWithShape="0">
          <a:gsLst>
            <a:gs pos="0">
              <a:schemeClr val="accent2">
                <a:hueOff val="127459"/>
                <a:satOff val="-332"/>
                <a:lumOff val="78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27459"/>
                <a:satOff val="-332"/>
                <a:lumOff val="78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Insecure Attachment Styles (intergenerational?)</a:t>
          </a:r>
        </a:p>
      </dsp:txBody>
      <dsp:txXfrm>
        <a:off x="27149" y="683528"/>
        <a:ext cx="4663371" cy="501854"/>
      </dsp:txXfrm>
    </dsp:sp>
    <dsp:sp modelId="{B8AF5BE9-B0F6-514F-A3DB-6187E7E7C695}">
      <dsp:nvSpPr>
        <dsp:cNvPr id="0" name=""/>
        <dsp:cNvSpPr/>
      </dsp:nvSpPr>
      <dsp:spPr>
        <a:xfrm>
          <a:off x="0" y="1252852"/>
          <a:ext cx="4717669" cy="556152"/>
        </a:xfrm>
        <a:prstGeom prst="roundRect">
          <a:avLst/>
        </a:prstGeom>
        <a:gradFill rotWithShape="0">
          <a:gsLst>
            <a:gs pos="0">
              <a:schemeClr val="accent2">
                <a:hueOff val="254917"/>
                <a:satOff val="-664"/>
                <a:lumOff val="156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54917"/>
                <a:satOff val="-664"/>
                <a:lumOff val="156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Increased Parental Distress</a:t>
          </a:r>
        </a:p>
      </dsp:txBody>
      <dsp:txXfrm>
        <a:off x="27149" y="1280001"/>
        <a:ext cx="4663371" cy="501854"/>
      </dsp:txXfrm>
    </dsp:sp>
    <dsp:sp modelId="{71B15779-9E44-FA4F-89F2-5228C9FA3C1B}">
      <dsp:nvSpPr>
        <dsp:cNvPr id="0" name=""/>
        <dsp:cNvSpPr/>
      </dsp:nvSpPr>
      <dsp:spPr>
        <a:xfrm>
          <a:off x="0" y="1849324"/>
          <a:ext cx="4717669" cy="556152"/>
        </a:xfrm>
        <a:prstGeom prst="roundRect">
          <a:avLst/>
        </a:prstGeom>
        <a:gradFill rotWithShape="0">
          <a:gsLst>
            <a:gs pos="0">
              <a:schemeClr val="accent2">
                <a:hueOff val="382375"/>
                <a:satOff val="-997"/>
                <a:lumOff val="235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82375"/>
                <a:satOff val="-997"/>
                <a:lumOff val="235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Triggers to Traumatic Stress Reaction</a:t>
          </a:r>
        </a:p>
      </dsp:txBody>
      <dsp:txXfrm>
        <a:off x="27149" y="1876473"/>
        <a:ext cx="4663371" cy="501854"/>
      </dsp:txXfrm>
    </dsp:sp>
    <dsp:sp modelId="{329388B4-51B8-EA48-8901-860F2F7913DD}">
      <dsp:nvSpPr>
        <dsp:cNvPr id="0" name=""/>
        <dsp:cNvSpPr/>
      </dsp:nvSpPr>
      <dsp:spPr>
        <a:xfrm>
          <a:off x="0" y="2445796"/>
          <a:ext cx="4717669" cy="556152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Dysfunctional Parenting Behaviors</a:t>
          </a:r>
        </a:p>
      </dsp:txBody>
      <dsp:txXfrm>
        <a:off x="27149" y="2472945"/>
        <a:ext cx="4663371" cy="501854"/>
      </dsp:txXfrm>
    </dsp:sp>
    <dsp:sp modelId="{CF4BA042-9960-4443-81A0-0C337060278A}">
      <dsp:nvSpPr>
        <dsp:cNvPr id="0" name=""/>
        <dsp:cNvSpPr/>
      </dsp:nvSpPr>
      <dsp:spPr>
        <a:xfrm>
          <a:off x="0" y="3042268"/>
          <a:ext cx="4717669" cy="556152"/>
        </a:xfrm>
        <a:prstGeom prst="roundRect">
          <a:avLst/>
        </a:prstGeom>
        <a:gradFill rotWithShape="0">
          <a:gsLst>
            <a:gs pos="0">
              <a:schemeClr val="accent2">
                <a:hueOff val="637293"/>
                <a:satOff val="-1661"/>
                <a:lumOff val="392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37293"/>
                <a:satOff val="-1661"/>
                <a:lumOff val="392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Increased Child Developmental Delays</a:t>
          </a:r>
        </a:p>
      </dsp:txBody>
      <dsp:txXfrm>
        <a:off x="27149" y="3069417"/>
        <a:ext cx="4663371" cy="501854"/>
      </dsp:txXfrm>
    </dsp:sp>
    <dsp:sp modelId="{F67E6135-FA78-7248-8A40-9DBFED488109}">
      <dsp:nvSpPr>
        <dsp:cNvPr id="0" name=""/>
        <dsp:cNvSpPr/>
      </dsp:nvSpPr>
      <dsp:spPr>
        <a:xfrm>
          <a:off x="0" y="3638740"/>
          <a:ext cx="4717669" cy="556152"/>
        </a:xfrm>
        <a:prstGeom prst="roundRect">
          <a:avLst/>
        </a:prstGeom>
        <a:gradFill rotWithShape="0">
          <a:gsLst>
            <a:gs pos="0">
              <a:schemeClr val="accent2">
                <a:hueOff val="764751"/>
                <a:satOff val="-1993"/>
                <a:lumOff val="470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64751"/>
                <a:satOff val="-1993"/>
                <a:lumOff val="470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Increased Child Emotional and Mental Health Issues</a:t>
          </a:r>
        </a:p>
      </dsp:txBody>
      <dsp:txXfrm>
        <a:off x="27149" y="3665889"/>
        <a:ext cx="4663371" cy="501854"/>
      </dsp:txXfrm>
    </dsp:sp>
    <dsp:sp modelId="{45229751-1624-3741-BBB9-0B6A4D76255F}">
      <dsp:nvSpPr>
        <dsp:cNvPr id="0" name=""/>
        <dsp:cNvSpPr/>
      </dsp:nvSpPr>
      <dsp:spPr>
        <a:xfrm>
          <a:off x="0" y="4235212"/>
          <a:ext cx="4717669" cy="556152"/>
        </a:xfrm>
        <a:prstGeom prst="roundRect">
          <a:avLst/>
        </a:prstGeom>
        <a:gradFill rotWithShape="0">
          <a:gsLst>
            <a:gs pos="0">
              <a:schemeClr val="accent2">
                <a:hueOff val="892209"/>
                <a:satOff val="-2326"/>
                <a:lumOff val="549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892209"/>
                <a:satOff val="-2326"/>
                <a:lumOff val="549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Increased Child Behavioral Issues</a:t>
          </a:r>
        </a:p>
      </dsp:txBody>
      <dsp:txXfrm>
        <a:off x="27149" y="4262361"/>
        <a:ext cx="4663371" cy="501854"/>
      </dsp:txXfrm>
    </dsp:sp>
    <dsp:sp modelId="{218998D4-44DB-5342-A8EE-1E3D30304119}">
      <dsp:nvSpPr>
        <dsp:cNvPr id="0" name=""/>
        <dsp:cNvSpPr/>
      </dsp:nvSpPr>
      <dsp:spPr>
        <a:xfrm>
          <a:off x="0" y="4831685"/>
          <a:ext cx="4717669" cy="556152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Overall, Increased Negative Perceptions of Child’s Behavior</a:t>
          </a:r>
        </a:p>
      </dsp:txBody>
      <dsp:txXfrm>
        <a:off x="27149" y="4858834"/>
        <a:ext cx="4663371" cy="50185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07C87-817B-A848-BD99-571706364E6B}">
      <dsp:nvSpPr>
        <dsp:cNvPr id="0" name=""/>
        <dsp:cNvSpPr/>
      </dsp:nvSpPr>
      <dsp:spPr>
        <a:xfrm>
          <a:off x="0" y="136012"/>
          <a:ext cx="4717669" cy="875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Children Need Nurturing Environment</a:t>
          </a:r>
        </a:p>
      </dsp:txBody>
      <dsp:txXfrm>
        <a:off x="42722" y="178734"/>
        <a:ext cx="4632225" cy="789716"/>
      </dsp:txXfrm>
    </dsp:sp>
    <dsp:sp modelId="{1B03B207-B9F5-4A49-927D-8E93CBC045EC}">
      <dsp:nvSpPr>
        <dsp:cNvPr id="0" name=""/>
        <dsp:cNvSpPr/>
      </dsp:nvSpPr>
      <dsp:spPr>
        <a:xfrm>
          <a:off x="0" y="1011172"/>
          <a:ext cx="4717669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first year → attachment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first five years → neural development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Shapes the development of the internal working model of self and others, guiding expectation about relationships</a:t>
          </a:r>
        </a:p>
      </dsp:txBody>
      <dsp:txXfrm>
        <a:off x="0" y="1011172"/>
        <a:ext cx="4717669" cy="1366200"/>
      </dsp:txXfrm>
    </dsp:sp>
    <dsp:sp modelId="{2AFC5A75-569D-DB4C-A157-979A1F8881D9}">
      <dsp:nvSpPr>
        <dsp:cNvPr id="0" name=""/>
        <dsp:cNvSpPr/>
      </dsp:nvSpPr>
      <dsp:spPr>
        <a:xfrm>
          <a:off x="0" y="2377372"/>
          <a:ext cx="4717669" cy="875160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Origins of Insecure Attachment</a:t>
          </a:r>
        </a:p>
      </dsp:txBody>
      <dsp:txXfrm>
        <a:off x="42722" y="2420094"/>
        <a:ext cx="4632225" cy="789716"/>
      </dsp:txXfrm>
    </dsp:sp>
    <dsp:sp modelId="{2B0051BA-C1D3-874F-AA06-406A015491DF}">
      <dsp:nvSpPr>
        <dsp:cNvPr id="0" name=""/>
        <dsp:cNvSpPr/>
      </dsp:nvSpPr>
      <dsp:spPr>
        <a:xfrm>
          <a:off x="0" y="3252532"/>
          <a:ext cx="4717669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inconsistent or insensitive parenting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separation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neglect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abuse</a:t>
          </a:r>
        </a:p>
      </dsp:txBody>
      <dsp:txXfrm>
        <a:off x="0" y="3252532"/>
        <a:ext cx="4717669" cy="1184040"/>
      </dsp:txXfrm>
    </dsp:sp>
    <dsp:sp modelId="{BA247651-4BF5-9542-84BD-63683EEFC729}">
      <dsp:nvSpPr>
        <dsp:cNvPr id="0" name=""/>
        <dsp:cNvSpPr/>
      </dsp:nvSpPr>
      <dsp:spPr>
        <a:xfrm>
          <a:off x="0" y="4436572"/>
          <a:ext cx="4717669" cy="87516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Indirect Effect on Family Functioning</a:t>
          </a:r>
        </a:p>
      </dsp:txBody>
      <dsp:txXfrm>
        <a:off x="42722" y="4479294"/>
        <a:ext cx="4632225" cy="78971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07C87-817B-A848-BD99-571706364E6B}">
      <dsp:nvSpPr>
        <dsp:cNvPr id="0" name=""/>
        <dsp:cNvSpPr/>
      </dsp:nvSpPr>
      <dsp:spPr>
        <a:xfrm>
          <a:off x="0" y="136012"/>
          <a:ext cx="4717669" cy="875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Children Need Nurturing Environment</a:t>
          </a:r>
        </a:p>
      </dsp:txBody>
      <dsp:txXfrm>
        <a:off x="42722" y="178734"/>
        <a:ext cx="4632225" cy="789716"/>
      </dsp:txXfrm>
    </dsp:sp>
    <dsp:sp modelId="{1B03B207-B9F5-4A49-927D-8E93CBC045EC}">
      <dsp:nvSpPr>
        <dsp:cNvPr id="0" name=""/>
        <dsp:cNvSpPr/>
      </dsp:nvSpPr>
      <dsp:spPr>
        <a:xfrm>
          <a:off x="0" y="1011172"/>
          <a:ext cx="4717669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bg2">
                  <a:lumMod val="90000"/>
                </a:schemeClr>
              </a:solidFill>
            </a:rPr>
            <a:t>first year → attachment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bg2">
                  <a:lumMod val="90000"/>
                </a:schemeClr>
              </a:solidFill>
            </a:rPr>
            <a:t>first five years → neural development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bg2">
                  <a:lumMod val="90000"/>
                </a:schemeClr>
              </a:solidFill>
            </a:rPr>
            <a:t>Shapes the development of the internal working model of self and others, guiding expectation about relationships</a:t>
          </a:r>
        </a:p>
      </dsp:txBody>
      <dsp:txXfrm>
        <a:off x="0" y="1011172"/>
        <a:ext cx="4717669" cy="1366200"/>
      </dsp:txXfrm>
    </dsp:sp>
    <dsp:sp modelId="{2AFC5A75-569D-DB4C-A157-979A1F8881D9}">
      <dsp:nvSpPr>
        <dsp:cNvPr id="0" name=""/>
        <dsp:cNvSpPr/>
      </dsp:nvSpPr>
      <dsp:spPr>
        <a:xfrm>
          <a:off x="0" y="2377372"/>
          <a:ext cx="4717669" cy="875160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Origins of Insecure Attachment</a:t>
          </a:r>
        </a:p>
      </dsp:txBody>
      <dsp:txXfrm>
        <a:off x="42722" y="2420094"/>
        <a:ext cx="4632225" cy="789716"/>
      </dsp:txXfrm>
    </dsp:sp>
    <dsp:sp modelId="{2B0051BA-C1D3-874F-AA06-406A015491DF}">
      <dsp:nvSpPr>
        <dsp:cNvPr id="0" name=""/>
        <dsp:cNvSpPr/>
      </dsp:nvSpPr>
      <dsp:spPr>
        <a:xfrm>
          <a:off x="0" y="3252532"/>
          <a:ext cx="4717669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inconsistent or insensitive parenting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separation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neglect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abuse</a:t>
          </a:r>
        </a:p>
      </dsp:txBody>
      <dsp:txXfrm>
        <a:off x="0" y="3252532"/>
        <a:ext cx="4717669" cy="1184040"/>
      </dsp:txXfrm>
    </dsp:sp>
    <dsp:sp modelId="{BA247651-4BF5-9542-84BD-63683EEFC729}">
      <dsp:nvSpPr>
        <dsp:cNvPr id="0" name=""/>
        <dsp:cNvSpPr/>
      </dsp:nvSpPr>
      <dsp:spPr>
        <a:xfrm>
          <a:off x="0" y="4436572"/>
          <a:ext cx="4717669" cy="87516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Indirect Effect on Family Functioning</a:t>
          </a:r>
        </a:p>
      </dsp:txBody>
      <dsp:txXfrm>
        <a:off x="42722" y="4479294"/>
        <a:ext cx="4632225" cy="78971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07C87-817B-A848-BD99-571706364E6B}">
      <dsp:nvSpPr>
        <dsp:cNvPr id="0" name=""/>
        <dsp:cNvSpPr/>
      </dsp:nvSpPr>
      <dsp:spPr>
        <a:xfrm>
          <a:off x="0" y="136012"/>
          <a:ext cx="4717669" cy="875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Children Need Nurturing Environment</a:t>
          </a:r>
        </a:p>
      </dsp:txBody>
      <dsp:txXfrm>
        <a:off x="42722" y="178734"/>
        <a:ext cx="4632225" cy="789716"/>
      </dsp:txXfrm>
    </dsp:sp>
    <dsp:sp modelId="{1B03B207-B9F5-4A49-927D-8E93CBC045EC}">
      <dsp:nvSpPr>
        <dsp:cNvPr id="0" name=""/>
        <dsp:cNvSpPr/>
      </dsp:nvSpPr>
      <dsp:spPr>
        <a:xfrm>
          <a:off x="0" y="1011172"/>
          <a:ext cx="4717669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bg2">
                  <a:lumMod val="90000"/>
                </a:schemeClr>
              </a:solidFill>
            </a:rPr>
            <a:t>first year → attachment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bg2">
                  <a:lumMod val="90000"/>
                </a:schemeClr>
              </a:solidFill>
            </a:rPr>
            <a:t>first five years → neural development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bg2">
                  <a:lumMod val="90000"/>
                </a:schemeClr>
              </a:solidFill>
            </a:rPr>
            <a:t>Shapes the development of the internal working model of self and others, guiding expectation about relationships</a:t>
          </a:r>
        </a:p>
      </dsp:txBody>
      <dsp:txXfrm>
        <a:off x="0" y="1011172"/>
        <a:ext cx="4717669" cy="1366200"/>
      </dsp:txXfrm>
    </dsp:sp>
    <dsp:sp modelId="{2AFC5A75-569D-DB4C-A157-979A1F8881D9}">
      <dsp:nvSpPr>
        <dsp:cNvPr id="0" name=""/>
        <dsp:cNvSpPr/>
      </dsp:nvSpPr>
      <dsp:spPr>
        <a:xfrm>
          <a:off x="0" y="2377372"/>
          <a:ext cx="4717669" cy="875160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Origins of Insecure Attachment</a:t>
          </a:r>
        </a:p>
      </dsp:txBody>
      <dsp:txXfrm>
        <a:off x="42722" y="2420094"/>
        <a:ext cx="4632225" cy="789716"/>
      </dsp:txXfrm>
    </dsp:sp>
    <dsp:sp modelId="{2B0051BA-C1D3-874F-AA06-406A015491DF}">
      <dsp:nvSpPr>
        <dsp:cNvPr id="0" name=""/>
        <dsp:cNvSpPr/>
      </dsp:nvSpPr>
      <dsp:spPr>
        <a:xfrm>
          <a:off x="0" y="3252532"/>
          <a:ext cx="4717669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bg2">
                  <a:lumMod val="90000"/>
                </a:schemeClr>
              </a:solidFill>
            </a:rPr>
            <a:t>inconsistent or insensitive parenting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bg2">
                  <a:lumMod val="90000"/>
                </a:schemeClr>
              </a:solidFill>
            </a:rPr>
            <a:t>separation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bg2">
                  <a:lumMod val="90000"/>
                </a:schemeClr>
              </a:solidFill>
            </a:rPr>
            <a:t>neglect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bg2">
                  <a:lumMod val="90000"/>
                </a:schemeClr>
              </a:solidFill>
            </a:rPr>
            <a:t>abuse</a:t>
          </a:r>
        </a:p>
      </dsp:txBody>
      <dsp:txXfrm>
        <a:off x="0" y="3252532"/>
        <a:ext cx="4717669" cy="1184040"/>
      </dsp:txXfrm>
    </dsp:sp>
    <dsp:sp modelId="{BA247651-4BF5-9542-84BD-63683EEFC729}">
      <dsp:nvSpPr>
        <dsp:cNvPr id="0" name=""/>
        <dsp:cNvSpPr/>
      </dsp:nvSpPr>
      <dsp:spPr>
        <a:xfrm>
          <a:off x="0" y="4436572"/>
          <a:ext cx="4717669" cy="87516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Indirect Effect on Family Functioning</a:t>
          </a:r>
        </a:p>
      </dsp:txBody>
      <dsp:txXfrm>
        <a:off x="42722" y="4479294"/>
        <a:ext cx="4632225" cy="78971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8E0B9-0A95-C84A-B561-C76D02EFFB70}">
      <dsp:nvSpPr>
        <dsp:cNvPr id="0" name=""/>
        <dsp:cNvSpPr/>
      </dsp:nvSpPr>
      <dsp:spPr>
        <a:xfrm>
          <a:off x="0" y="131062"/>
          <a:ext cx="4717669" cy="887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Parent stress affected by</a:t>
          </a:r>
        </a:p>
      </dsp:txBody>
      <dsp:txXfrm>
        <a:off x="43321" y="174383"/>
        <a:ext cx="4631027" cy="800803"/>
      </dsp:txXfrm>
    </dsp:sp>
    <dsp:sp modelId="{5DA438D3-13AA-DB4D-9219-4A3650DBD4BB}">
      <dsp:nvSpPr>
        <dsp:cNvPr id="0" name=""/>
        <dsp:cNvSpPr/>
      </dsp:nvSpPr>
      <dsp:spPr>
        <a:xfrm>
          <a:off x="0" y="1018507"/>
          <a:ext cx="4717669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childhood experiences of one’s own parents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 assumptions about their own parenting behavior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 assumptions about how the infant will respond</a:t>
          </a:r>
        </a:p>
      </dsp:txBody>
      <dsp:txXfrm>
        <a:off x="0" y="1018507"/>
        <a:ext cx="4717669" cy="629280"/>
      </dsp:txXfrm>
    </dsp:sp>
    <dsp:sp modelId="{2E362ACE-86CB-654F-94FD-AA2B59EE5AC1}">
      <dsp:nvSpPr>
        <dsp:cNvPr id="0" name=""/>
        <dsp:cNvSpPr/>
      </dsp:nvSpPr>
      <dsp:spPr>
        <a:xfrm>
          <a:off x="0" y="1647787"/>
          <a:ext cx="4717669" cy="887445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Parental stress and child behavioral issues impede on relational security that helps to weather storms</a:t>
          </a:r>
        </a:p>
      </dsp:txBody>
      <dsp:txXfrm>
        <a:off x="43321" y="1691108"/>
        <a:ext cx="4631027" cy="800803"/>
      </dsp:txXfrm>
    </dsp:sp>
    <dsp:sp modelId="{359F3978-0B79-0A41-B707-76A3B046917D}">
      <dsp:nvSpPr>
        <dsp:cNvPr id="0" name=""/>
        <dsp:cNvSpPr/>
      </dsp:nvSpPr>
      <dsp:spPr>
        <a:xfrm>
          <a:off x="0" y="2581312"/>
          <a:ext cx="4717669" cy="887445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1CB56"/>
              </a:solidFill>
            </a:rPr>
            <a:t>Each Additional ACE</a:t>
          </a:r>
        </a:p>
      </dsp:txBody>
      <dsp:txXfrm>
        <a:off x="43321" y="2624633"/>
        <a:ext cx="4631027" cy="800803"/>
      </dsp:txXfrm>
    </dsp:sp>
    <dsp:sp modelId="{3988DFC4-F55A-9641-A04C-F377105726E6}">
      <dsp:nvSpPr>
        <dsp:cNvPr id="0" name=""/>
        <dsp:cNvSpPr/>
      </dsp:nvSpPr>
      <dsp:spPr>
        <a:xfrm>
          <a:off x="0" y="3468757"/>
          <a:ext cx="4717669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3.2x increase on total PSI-SF score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3.7x increase on Difficult Child Subscale (parent’s perception of child’s behavior)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2.5x increase on Parental Distress subscale (stress, relationship, mental health issues</a:t>
          </a:r>
        </a:p>
      </dsp:txBody>
      <dsp:txXfrm>
        <a:off x="0" y="3468757"/>
        <a:ext cx="4717669" cy="960480"/>
      </dsp:txXfrm>
    </dsp:sp>
    <dsp:sp modelId="{E53616BF-143F-554F-AFB1-0D52EA52D07B}">
      <dsp:nvSpPr>
        <dsp:cNvPr id="0" name=""/>
        <dsp:cNvSpPr/>
      </dsp:nvSpPr>
      <dsp:spPr>
        <a:xfrm>
          <a:off x="0" y="4429237"/>
          <a:ext cx="4717669" cy="887445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Depression and lack of social supports are mediators between ACES and parent stress  </a:t>
          </a:r>
        </a:p>
      </dsp:txBody>
      <dsp:txXfrm>
        <a:off x="43321" y="4472558"/>
        <a:ext cx="4631027" cy="80080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8E0B9-0A95-C84A-B561-C76D02EFFB70}">
      <dsp:nvSpPr>
        <dsp:cNvPr id="0" name=""/>
        <dsp:cNvSpPr/>
      </dsp:nvSpPr>
      <dsp:spPr>
        <a:xfrm>
          <a:off x="0" y="131062"/>
          <a:ext cx="4717669" cy="887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>
                  <a:lumMod val="75000"/>
                </a:schemeClr>
              </a:solidFill>
            </a:rPr>
            <a:t>Parent stress affected by</a:t>
          </a:r>
        </a:p>
      </dsp:txBody>
      <dsp:txXfrm>
        <a:off x="43321" y="174383"/>
        <a:ext cx="4631027" cy="800803"/>
      </dsp:txXfrm>
    </dsp:sp>
    <dsp:sp modelId="{5DA438D3-13AA-DB4D-9219-4A3650DBD4BB}">
      <dsp:nvSpPr>
        <dsp:cNvPr id="0" name=""/>
        <dsp:cNvSpPr/>
      </dsp:nvSpPr>
      <dsp:spPr>
        <a:xfrm>
          <a:off x="0" y="1018507"/>
          <a:ext cx="4717669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95000"/>
                </a:schemeClr>
              </a:solidFill>
            </a:rPr>
            <a:t>child</a:t>
          </a:r>
          <a:r>
            <a:rPr lang="en-US" sz="1200" kern="1200" dirty="0">
              <a:solidFill>
                <a:schemeClr val="bg1">
                  <a:lumMod val="75000"/>
                </a:schemeClr>
              </a:solidFill>
            </a:rPr>
            <a:t>hood experiences of one’s own parents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75000"/>
                </a:schemeClr>
              </a:solidFill>
            </a:rPr>
            <a:t> assumptions about their own parenting behavior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75000"/>
                </a:schemeClr>
              </a:solidFill>
            </a:rPr>
            <a:t> assumptions about how the infant will respond</a:t>
          </a:r>
        </a:p>
      </dsp:txBody>
      <dsp:txXfrm>
        <a:off x="0" y="1018507"/>
        <a:ext cx="4717669" cy="629280"/>
      </dsp:txXfrm>
    </dsp:sp>
    <dsp:sp modelId="{2E362ACE-86CB-654F-94FD-AA2B59EE5AC1}">
      <dsp:nvSpPr>
        <dsp:cNvPr id="0" name=""/>
        <dsp:cNvSpPr/>
      </dsp:nvSpPr>
      <dsp:spPr>
        <a:xfrm>
          <a:off x="0" y="1647787"/>
          <a:ext cx="4717669" cy="887445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Parental stress and child behavioral issues impede on relational security that helps to weather storms</a:t>
          </a:r>
        </a:p>
      </dsp:txBody>
      <dsp:txXfrm>
        <a:off x="43321" y="1691108"/>
        <a:ext cx="4631027" cy="800803"/>
      </dsp:txXfrm>
    </dsp:sp>
    <dsp:sp modelId="{359F3978-0B79-0A41-B707-76A3B046917D}">
      <dsp:nvSpPr>
        <dsp:cNvPr id="0" name=""/>
        <dsp:cNvSpPr/>
      </dsp:nvSpPr>
      <dsp:spPr>
        <a:xfrm>
          <a:off x="0" y="2581312"/>
          <a:ext cx="4717669" cy="887445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1CB56"/>
              </a:solidFill>
            </a:rPr>
            <a:t>Each Additional ACE</a:t>
          </a:r>
        </a:p>
      </dsp:txBody>
      <dsp:txXfrm>
        <a:off x="43321" y="2624633"/>
        <a:ext cx="4631027" cy="800803"/>
      </dsp:txXfrm>
    </dsp:sp>
    <dsp:sp modelId="{3988DFC4-F55A-9641-A04C-F377105726E6}">
      <dsp:nvSpPr>
        <dsp:cNvPr id="0" name=""/>
        <dsp:cNvSpPr/>
      </dsp:nvSpPr>
      <dsp:spPr>
        <a:xfrm>
          <a:off x="0" y="3468757"/>
          <a:ext cx="4717669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3.2x increase on total PSI-SF score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3.7x increase on Difficult Child Subscale (parent’s perception of child’s behavior)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2.5x increase on Parental Distress subscale (stress, relationship, mental health issues</a:t>
          </a:r>
        </a:p>
      </dsp:txBody>
      <dsp:txXfrm>
        <a:off x="0" y="3468757"/>
        <a:ext cx="4717669" cy="960480"/>
      </dsp:txXfrm>
    </dsp:sp>
    <dsp:sp modelId="{E53616BF-143F-554F-AFB1-0D52EA52D07B}">
      <dsp:nvSpPr>
        <dsp:cNvPr id="0" name=""/>
        <dsp:cNvSpPr/>
      </dsp:nvSpPr>
      <dsp:spPr>
        <a:xfrm>
          <a:off x="0" y="4429237"/>
          <a:ext cx="4717669" cy="887445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Depression and lack of social supports are mediators between ACES and parent stress  </a:t>
          </a:r>
        </a:p>
      </dsp:txBody>
      <dsp:txXfrm>
        <a:off x="43321" y="4472558"/>
        <a:ext cx="4631027" cy="80080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8E0B9-0A95-C84A-B561-C76D02EFFB70}">
      <dsp:nvSpPr>
        <dsp:cNvPr id="0" name=""/>
        <dsp:cNvSpPr/>
      </dsp:nvSpPr>
      <dsp:spPr>
        <a:xfrm>
          <a:off x="0" y="131062"/>
          <a:ext cx="4717669" cy="887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>
                  <a:lumMod val="75000"/>
                </a:schemeClr>
              </a:solidFill>
            </a:rPr>
            <a:t>Parent stress affected by</a:t>
          </a:r>
        </a:p>
      </dsp:txBody>
      <dsp:txXfrm>
        <a:off x="43321" y="174383"/>
        <a:ext cx="4631027" cy="800803"/>
      </dsp:txXfrm>
    </dsp:sp>
    <dsp:sp modelId="{5DA438D3-13AA-DB4D-9219-4A3650DBD4BB}">
      <dsp:nvSpPr>
        <dsp:cNvPr id="0" name=""/>
        <dsp:cNvSpPr/>
      </dsp:nvSpPr>
      <dsp:spPr>
        <a:xfrm>
          <a:off x="0" y="1018507"/>
          <a:ext cx="4717669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75000"/>
                </a:schemeClr>
              </a:solidFill>
            </a:rPr>
            <a:t>childhood experiences of one’s own parents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75000"/>
                </a:schemeClr>
              </a:solidFill>
            </a:rPr>
            <a:t> assumptions about their own parenting behavior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75000"/>
                </a:schemeClr>
              </a:solidFill>
            </a:rPr>
            <a:t> assumptions about how the infant will respond</a:t>
          </a:r>
        </a:p>
      </dsp:txBody>
      <dsp:txXfrm>
        <a:off x="0" y="1018507"/>
        <a:ext cx="4717669" cy="629280"/>
      </dsp:txXfrm>
    </dsp:sp>
    <dsp:sp modelId="{2E362ACE-86CB-654F-94FD-AA2B59EE5AC1}">
      <dsp:nvSpPr>
        <dsp:cNvPr id="0" name=""/>
        <dsp:cNvSpPr/>
      </dsp:nvSpPr>
      <dsp:spPr>
        <a:xfrm>
          <a:off x="0" y="1647787"/>
          <a:ext cx="4717669" cy="887445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>
                  <a:lumMod val="75000"/>
                </a:schemeClr>
              </a:solidFill>
            </a:rPr>
            <a:t>Parental stress and child behavioral issues impede on relational security that helps to weather storms</a:t>
          </a:r>
        </a:p>
      </dsp:txBody>
      <dsp:txXfrm>
        <a:off x="43321" y="1691108"/>
        <a:ext cx="4631027" cy="800803"/>
      </dsp:txXfrm>
    </dsp:sp>
    <dsp:sp modelId="{359F3978-0B79-0A41-B707-76A3B046917D}">
      <dsp:nvSpPr>
        <dsp:cNvPr id="0" name=""/>
        <dsp:cNvSpPr/>
      </dsp:nvSpPr>
      <dsp:spPr>
        <a:xfrm>
          <a:off x="0" y="2581312"/>
          <a:ext cx="4717669" cy="887445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Each Additional ACE</a:t>
          </a:r>
        </a:p>
      </dsp:txBody>
      <dsp:txXfrm>
        <a:off x="43321" y="2624633"/>
        <a:ext cx="4631027" cy="800803"/>
      </dsp:txXfrm>
    </dsp:sp>
    <dsp:sp modelId="{3988DFC4-F55A-9641-A04C-F377105726E6}">
      <dsp:nvSpPr>
        <dsp:cNvPr id="0" name=""/>
        <dsp:cNvSpPr/>
      </dsp:nvSpPr>
      <dsp:spPr>
        <a:xfrm>
          <a:off x="0" y="3468757"/>
          <a:ext cx="4717669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3.2x increase on total PSI-SF score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3.7x increase on Difficult Child Subscale (parent’s perception of child’s behavior)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2.5x increase on Parental Distress subscale (stress, relationship, mental health issues</a:t>
          </a:r>
        </a:p>
      </dsp:txBody>
      <dsp:txXfrm>
        <a:off x="0" y="3468757"/>
        <a:ext cx="4717669" cy="960480"/>
      </dsp:txXfrm>
    </dsp:sp>
    <dsp:sp modelId="{E53616BF-143F-554F-AFB1-0D52EA52D07B}">
      <dsp:nvSpPr>
        <dsp:cNvPr id="0" name=""/>
        <dsp:cNvSpPr/>
      </dsp:nvSpPr>
      <dsp:spPr>
        <a:xfrm>
          <a:off x="0" y="4429237"/>
          <a:ext cx="4717669" cy="887445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Depression and lack of social supports are mediators between ACES and parent stress  </a:t>
          </a:r>
        </a:p>
      </dsp:txBody>
      <dsp:txXfrm>
        <a:off x="43321" y="4472558"/>
        <a:ext cx="4631027" cy="80080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8E0B9-0A95-C84A-B561-C76D02EFFB70}">
      <dsp:nvSpPr>
        <dsp:cNvPr id="0" name=""/>
        <dsp:cNvSpPr/>
      </dsp:nvSpPr>
      <dsp:spPr>
        <a:xfrm>
          <a:off x="0" y="131062"/>
          <a:ext cx="4717669" cy="887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>
                  <a:lumMod val="75000"/>
                </a:schemeClr>
              </a:solidFill>
            </a:rPr>
            <a:t>Parent stress affected by</a:t>
          </a:r>
        </a:p>
      </dsp:txBody>
      <dsp:txXfrm>
        <a:off x="43321" y="174383"/>
        <a:ext cx="4631027" cy="800803"/>
      </dsp:txXfrm>
    </dsp:sp>
    <dsp:sp modelId="{5DA438D3-13AA-DB4D-9219-4A3650DBD4BB}">
      <dsp:nvSpPr>
        <dsp:cNvPr id="0" name=""/>
        <dsp:cNvSpPr/>
      </dsp:nvSpPr>
      <dsp:spPr>
        <a:xfrm>
          <a:off x="0" y="1018507"/>
          <a:ext cx="4717669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75000"/>
                </a:schemeClr>
              </a:solidFill>
            </a:rPr>
            <a:t>childhood experiences of one’s own parents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75000"/>
                </a:schemeClr>
              </a:solidFill>
            </a:rPr>
            <a:t> assumptions about their own parenting behavior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75000"/>
                </a:schemeClr>
              </a:solidFill>
            </a:rPr>
            <a:t> assumptions about how the infant will respond</a:t>
          </a:r>
        </a:p>
      </dsp:txBody>
      <dsp:txXfrm>
        <a:off x="0" y="1018507"/>
        <a:ext cx="4717669" cy="629280"/>
      </dsp:txXfrm>
    </dsp:sp>
    <dsp:sp modelId="{2E362ACE-86CB-654F-94FD-AA2B59EE5AC1}">
      <dsp:nvSpPr>
        <dsp:cNvPr id="0" name=""/>
        <dsp:cNvSpPr/>
      </dsp:nvSpPr>
      <dsp:spPr>
        <a:xfrm>
          <a:off x="0" y="1647787"/>
          <a:ext cx="4717669" cy="887445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>
                  <a:lumMod val="75000"/>
                </a:schemeClr>
              </a:solidFill>
            </a:rPr>
            <a:t>Parental stress and child behavioral issues impede on relational security that helps to weather storms</a:t>
          </a:r>
        </a:p>
      </dsp:txBody>
      <dsp:txXfrm>
        <a:off x="43321" y="1691108"/>
        <a:ext cx="4631027" cy="800803"/>
      </dsp:txXfrm>
    </dsp:sp>
    <dsp:sp modelId="{359F3978-0B79-0A41-B707-76A3B046917D}">
      <dsp:nvSpPr>
        <dsp:cNvPr id="0" name=""/>
        <dsp:cNvSpPr/>
      </dsp:nvSpPr>
      <dsp:spPr>
        <a:xfrm>
          <a:off x="0" y="2581312"/>
          <a:ext cx="4717669" cy="887445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>
                  <a:lumMod val="75000"/>
                </a:schemeClr>
              </a:solidFill>
            </a:rPr>
            <a:t>Each Additional ACE</a:t>
          </a:r>
        </a:p>
      </dsp:txBody>
      <dsp:txXfrm>
        <a:off x="43321" y="2624633"/>
        <a:ext cx="4631027" cy="800803"/>
      </dsp:txXfrm>
    </dsp:sp>
    <dsp:sp modelId="{3988DFC4-F55A-9641-A04C-F377105726E6}">
      <dsp:nvSpPr>
        <dsp:cNvPr id="0" name=""/>
        <dsp:cNvSpPr/>
      </dsp:nvSpPr>
      <dsp:spPr>
        <a:xfrm>
          <a:off x="0" y="3468757"/>
          <a:ext cx="4717669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75000"/>
                </a:schemeClr>
              </a:solidFill>
            </a:rPr>
            <a:t>3.2x increase on total PSI-SF score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75000"/>
                </a:schemeClr>
              </a:solidFill>
            </a:rPr>
            <a:t>3.7x increase on Difficult Child Subscale (parent’s perception of child’s behavior)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75000"/>
                </a:schemeClr>
              </a:solidFill>
            </a:rPr>
            <a:t>2.5x increase on Parental Distress subscale (stress, relationship, mental health issues</a:t>
          </a:r>
        </a:p>
      </dsp:txBody>
      <dsp:txXfrm>
        <a:off x="0" y="3468757"/>
        <a:ext cx="4717669" cy="960480"/>
      </dsp:txXfrm>
    </dsp:sp>
    <dsp:sp modelId="{E53616BF-143F-554F-AFB1-0D52EA52D07B}">
      <dsp:nvSpPr>
        <dsp:cNvPr id="0" name=""/>
        <dsp:cNvSpPr/>
      </dsp:nvSpPr>
      <dsp:spPr>
        <a:xfrm>
          <a:off x="0" y="4429237"/>
          <a:ext cx="4717669" cy="887445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Depression and lack of social supports are mediators between ACES and parent stress  </a:t>
          </a:r>
        </a:p>
      </dsp:txBody>
      <dsp:txXfrm>
        <a:off x="43321" y="4472558"/>
        <a:ext cx="4631027" cy="80080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3AE9D-15C2-9D48-B931-872629D70FED}">
      <dsp:nvSpPr>
        <dsp:cNvPr id="0" name=""/>
        <dsp:cNvSpPr/>
      </dsp:nvSpPr>
      <dsp:spPr>
        <a:xfrm>
          <a:off x="0" y="5058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Parents have greater challenge modulating stress and helping children adapt to life stressors</a:t>
          </a:r>
        </a:p>
      </dsp:txBody>
      <dsp:txXfrm>
        <a:off x="29128" y="534950"/>
        <a:ext cx="4659413" cy="538444"/>
      </dsp:txXfrm>
    </dsp:sp>
    <dsp:sp modelId="{23DCEBE7-A25E-0C4B-999C-411E544F298A}">
      <dsp:nvSpPr>
        <dsp:cNvPr id="0" name=""/>
        <dsp:cNvSpPr/>
      </dsp:nvSpPr>
      <dsp:spPr>
        <a:xfrm>
          <a:off x="0" y="11457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169945"/>
                <a:satOff val="-443"/>
                <a:lumOff val="104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69945"/>
                <a:satOff val="-443"/>
                <a:lumOff val="104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8500"/>
              </a:solidFill>
            </a:rPr>
            <a:t>More likely to parent using authoritarian or permissive styles</a:t>
          </a:r>
        </a:p>
      </dsp:txBody>
      <dsp:txXfrm>
        <a:off x="29128" y="1174850"/>
        <a:ext cx="4659413" cy="538444"/>
      </dsp:txXfrm>
    </dsp:sp>
    <dsp:sp modelId="{7742DD6D-2ADD-784A-9128-6288A8F84C32}">
      <dsp:nvSpPr>
        <dsp:cNvPr id="0" name=""/>
        <dsp:cNvSpPr/>
      </dsp:nvSpPr>
      <dsp:spPr>
        <a:xfrm>
          <a:off x="0" y="17856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increased child maltreatment, </a:t>
          </a:r>
        </a:p>
      </dsp:txBody>
      <dsp:txXfrm>
        <a:off x="29128" y="1814750"/>
        <a:ext cx="4659413" cy="538444"/>
      </dsp:txXfrm>
    </dsp:sp>
    <dsp:sp modelId="{F4EB3A96-AF6F-E846-9865-4515A22413B6}">
      <dsp:nvSpPr>
        <dsp:cNvPr id="0" name=""/>
        <dsp:cNvSpPr/>
      </dsp:nvSpPr>
      <dsp:spPr>
        <a:xfrm>
          <a:off x="0" y="24255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increased punitive response</a:t>
          </a:r>
        </a:p>
      </dsp:txBody>
      <dsp:txXfrm>
        <a:off x="29128" y="2454650"/>
        <a:ext cx="4659413" cy="538444"/>
      </dsp:txXfrm>
    </dsp:sp>
    <dsp:sp modelId="{9EC2C50B-D8C1-4E4D-819E-21AF9D764CB3}">
      <dsp:nvSpPr>
        <dsp:cNvPr id="0" name=""/>
        <dsp:cNvSpPr/>
      </dsp:nvSpPr>
      <dsp:spPr>
        <a:xfrm>
          <a:off x="0" y="30654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decreased stimulating parent-child interactions</a:t>
          </a:r>
        </a:p>
      </dsp:txBody>
      <dsp:txXfrm>
        <a:off x="29128" y="3094550"/>
        <a:ext cx="4659413" cy="538444"/>
      </dsp:txXfrm>
    </dsp:sp>
    <dsp:sp modelId="{463581E2-990D-6B4E-A475-3F161F8C393D}">
      <dsp:nvSpPr>
        <dsp:cNvPr id="0" name=""/>
        <dsp:cNvSpPr/>
      </dsp:nvSpPr>
      <dsp:spPr>
        <a:xfrm>
          <a:off x="0" y="37053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849723"/>
                <a:satOff val="-2215"/>
                <a:lumOff val="522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849723"/>
                <a:satOff val="-2215"/>
                <a:lumOff val="522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increased internalizing and externalizing behaviors in young children</a:t>
          </a:r>
        </a:p>
      </dsp:txBody>
      <dsp:txXfrm>
        <a:off x="29128" y="3734450"/>
        <a:ext cx="4659413" cy="538444"/>
      </dsp:txXfrm>
    </dsp:sp>
    <dsp:sp modelId="{AE9E6BFF-FB80-2642-8152-DD725ECED54F}">
      <dsp:nvSpPr>
        <dsp:cNvPr id="0" name=""/>
        <dsp:cNvSpPr/>
      </dsp:nvSpPr>
      <dsp:spPr>
        <a:xfrm>
          <a:off x="0" y="43452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linked to lack of school readiness and behavior problems</a:t>
          </a:r>
        </a:p>
      </dsp:txBody>
      <dsp:txXfrm>
        <a:off x="29128" y="4374350"/>
        <a:ext cx="4659413" cy="53844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3AE9D-15C2-9D48-B931-872629D70FED}">
      <dsp:nvSpPr>
        <dsp:cNvPr id="0" name=""/>
        <dsp:cNvSpPr/>
      </dsp:nvSpPr>
      <dsp:spPr>
        <a:xfrm>
          <a:off x="0" y="5058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Parents have greater challenge modulating stress and helping children adapt to life stressors</a:t>
          </a:r>
        </a:p>
      </dsp:txBody>
      <dsp:txXfrm>
        <a:off x="29128" y="534950"/>
        <a:ext cx="4659413" cy="538444"/>
      </dsp:txXfrm>
    </dsp:sp>
    <dsp:sp modelId="{23DCEBE7-A25E-0C4B-999C-411E544F298A}">
      <dsp:nvSpPr>
        <dsp:cNvPr id="0" name=""/>
        <dsp:cNvSpPr/>
      </dsp:nvSpPr>
      <dsp:spPr>
        <a:xfrm>
          <a:off x="0" y="11457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169945"/>
                <a:satOff val="-443"/>
                <a:lumOff val="104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69945"/>
                <a:satOff val="-443"/>
                <a:lumOff val="104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More likely to parent using authoritarian or permissive styles</a:t>
          </a:r>
        </a:p>
      </dsp:txBody>
      <dsp:txXfrm>
        <a:off x="29128" y="1174850"/>
        <a:ext cx="4659413" cy="538444"/>
      </dsp:txXfrm>
    </dsp:sp>
    <dsp:sp modelId="{7742DD6D-2ADD-784A-9128-6288A8F84C32}">
      <dsp:nvSpPr>
        <dsp:cNvPr id="0" name=""/>
        <dsp:cNvSpPr/>
      </dsp:nvSpPr>
      <dsp:spPr>
        <a:xfrm>
          <a:off x="0" y="17856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increased child maltreatment, </a:t>
          </a:r>
        </a:p>
      </dsp:txBody>
      <dsp:txXfrm>
        <a:off x="29128" y="1814750"/>
        <a:ext cx="4659413" cy="538444"/>
      </dsp:txXfrm>
    </dsp:sp>
    <dsp:sp modelId="{F4EB3A96-AF6F-E846-9865-4515A22413B6}">
      <dsp:nvSpPr>
        <dsp:cNvPr id="0" name=""/>
        <dsp:cNvSpPr/>
      </dsp:nvSpPr>
      <dsp:spPr>
        <a:xfrm>
          <a:off x="0" y="24255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increased punitive response</a:t>
          </a:r>
        </a:p>
      </dsp:txBody>
      <dsp:txXfrm>
        <a:off x="29128" y="2454650"/>
        <a:ext cx="4659413" cy="538444"/>
      </dsp:txXfrm>
    </dsp:sp>
    <dsp:sp modelId="{9EC2C50B-D8C1-4E4D-819E-21AF9D764CB3}">
      <dsp:nvSpPr>
        <dsp:cNvPr id="0" name=""/>
        <dsp:cNvSpPr/>
      </dsp:nvSpPr>
      <dsp:spPr>
        <a:xfrm>
          <a:off x="0" y="30654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decreased stimulating parent-child interactions</a:t>
          </a:r>
        </a:p>
      </dsp:txBody>
      <dsp:txXfrm>
        <a:off x="29128" y="3094550"/>
        <a:ext cx="4659413" cy="538444"/>
      </dsp:txXfrm>
    </dsp:sp>
    <dsp:sp modelId="{463581E2-990D-6B4E-A475-3F161F8C393D}">
      <dsp:nvSpPr>
        <dsp:cNvPr id="0" name=""/>
        <dsp:cNvSpPr/>
      </dsp:nvSpPr>
      <dsp:spPr>
        <a:xfrm>
          <a:off x="0" y="37053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849723"/>
                <a:satOff val="-2215"/>
                <a:lumOff val="522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849723"/>
                <a:satOff val="-2215"/>
                <a:lumOff val="522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increased internalizing and externalizing behaviors in young children</a:t>
          </a:r>
        </a:p>
      </dsp:txBody>
      <dsp:txXfrm>
        <a:off x="29128" y="3734450"/>
        <a:ext cx="4659413" cy="538444"/>
      </dsp:txXfrm>
    </dsp:sp>
    <dsp:sp modelId="{AE9E6BFF-FB80-2642-8152-DD725ECED54F}">
      <dsp:nvSpPr>
        <dsp:cNvPr id="0" name=""/>
        <dsp:cNvSpPr/>
      </dsp:nvSpPr>
      <dsp:spPr>
        <a:xfrm>
          <a:off x="0" y="43452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linked to lack of school readiness and behavior problems</a:t>
          </a:r>
        </a:p>
      </dsp:txBody>
      <dsp:txXfrm>
        <a:off x="29128" y="4374350"/>
        <a:ext cx="4659413" cy="538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71211-C14D-1847-83D6-64942BA5790C}">
      <dsp:nvSpPr>
        <dsp:cNvPr id="0" name=""/>
        <dsp:cNvSpPr/>
      </dsp:nvSpPr>
      <dsp:spPr>
        <a:xfrm>
          <a:off x="0" y="34594"/>
          <a:ext cx="4802995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Abuse</a:t>
          </a:r>
        </a:p>
      </dsp:txBody>
      <dsp:txXfrm>
        <a:off x="28100" y="62694"/>
        <a:ext cx="4746795" cy="519439"/>
      </dsp:txXfrm>
    </dsp:sp>
    <dsp:sp modelId="{689F4F63-1336-2046-BBE9-6A09D7EEB476}">
      <dsp:nvSpPr>
        <dsp:cNvPr id="0" name=""/>
        <dsp:cNvSpPr/>
      </dsp:nvSpPr>
      <dsp:spPr>
        <a:xfrm>
          <a:off x="0" y="610234"/>
          <a:ext cx="4802995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Emotional Abuse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Physical Abuse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Sexual Abuse</a:t>
          </a:r>
        </a:p>
      </dsp:txBody>
      <dsp:txXfrm>
        <a:off x="0" y="610234"/>
        <a:ext cx="4802995" cy="993600"/>
      </dsp:txXfrm>
    </dsp:sp>
    <dsp:sp modelId="{15B4866A-FF99-C149-A406-EBE68FDD0E30}">
      <dsp:nvSpPr>
        <dsp:cNvPr id="0" name=""/>
        <dsp:cNvSpPr/>
      </dsp:nvSpPr>
      <dsp:spPr>
        <a:xfrm>
          <a:off x="0" y="1603834"/>
          <a:ext cx="4802995" cy="575639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Neglect</a:t>
          </a:r>
        </a:p>
      </dsp:txBody>
      <dsp:txXfrm>
        <a:off x="28100" y="1631934"/>
        <a:ext cx="4746795" cy="519439"/>
      </dsp:txXfrm>
    </dsp:sp>
    <dsp:sp modelId="{27E17E87-0BA9-5645-A084-3B4C990FD4BC}">
      <dsp:nvSpPr>
        <dsp:cNvPr id="0" name=""/>
        <dsp:cNvSpPr/>
      </dsp:nvSpPr>
      <dsp:spPr>
        <a:xfrm>
          <a:off x="0" y="2179474"/>
          <a:ext cx="4802995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Emotional Neglect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Physical Neglect</a:t>
          </a:r>
        </a:p>
      </dsp:txBody>
      <dsp:txXfrm>
        <a:off x="0" y="2179474"/>
        <a:ext cx="4802995" cy="658260"/>
      </dsp:txXfrm>
    </dsp:sp>
    <dsp:sp modelId="{C178E031-2004-424D-885B-586FEFF81DB1}">
      <dsp:nvSpPr>
        <dsp:cNvPr id="0" name=""/>
        <dsp:cNvSpPr/>
      </dsp:nvSpPr>
      <dsp:spPr>
        <a:xfrm>
          <a:off x="0" y="2837734"/>
          <a:ext cx="4802995" cy="575639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Household Dysfunction</a:t>
          </a:r>
        </a:p>
      </dsp:txBody>
      <dsp:txXfrm>
        <a:off x="28100" y="2865834"/>
        <a:ext cx="4746795" cy="519439"/>
      </dsp:txXfrm>
    </dsp:sp>
    <dsp:sp modelId="{D944CF4F-066A-7C47-A357-5300570012F6}">
      <dsp:nvSpPr>
        <dsp:cNvPr id="0" name=""/>
        <dsp:cNvSpPr/>
      </dsp:nvSpPr>
      <dsp:spPr>
        <a:xfrm>
          <a:off x="0" y="3413374"/>
          <a:ext cx="4802995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Loss of a Parent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Witness to Domestic Violence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Household Substance Abuse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Household Mental Illness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Household Incarceration</a:t>
          </a:r>
        </a:p>
      </dsp:txBody>
      <dsp:txXfrm>
        <a:off x="0" y="3413374"/>
        <a:ext cx="4802995" cy="163944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3AE9D-15C2-9D48-B931-872629D70FED}">
      <dsp:nvSpPr>
        <dsp:cNvPr id="0" name=""/>
        <dsp:cNvSpPr/>
      </dsp:nvSpPr>
      <dsp:spPr>
        <a:xfrm>
          <a:off x="0" y="5058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Parents have greater challenge modulating stress and helping children adapt to life stressors</a:t>
          </a:r>
        </a:p>
      </dsp:txBody>
      <dsp:txXfrm>
        <a:off x="29128" y="534950"/>
        <a:ext cx="4659413" cy="538444"/>
      </dsp:txXfrm>
    </dsp:sp>
    <dsp:sp modelId="{23DCEBE7-A25E-0C4B-999C-411E544F298A}">
      <dsp:nvSpPr>
        <dsp:cNvPr id="0" name=""/>
        <dsp:cNvSpPr/>
      </dsp:nvSpPr>
      <dsp:spPr>
        <a:xfrm>
          <a:off x="0" y="11457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169945"/>
                <a:satOff val="-443"/>
                <a:lumOff val="104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69945"/>
                <a:satOff val="-443"/>
                <a:lumOff val="104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More likely to parent using authoritarian or permissive styles</a:t>
          </a:r>
        </a:p>
      </dsp:txBody>
      <dsp:txXfrm>
        <a:off x="29128" y="1174850"/>
        <a:ext cx="4659413" cy="538444"/>
      </dsp:txXfrm>
    </dsp:sp>
    <dsp:sp modelId="{7742DD6D-2ADD-784A-9128-6288A8F84C32}">
      <dsp:nvSpPr>
        <dsp:cNvPr id="0" name=""/>
        <dsp:cNvSpPr/>
      </dsp:nvSpPr>
      <dsp:spPr>
        <a:xfrm>
          <a:off x="0" y="17856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increased child maltreatment, </a:t>
          </a:r>
        </a:p>
      </dsp:txBody>
      <dsp:txXfrm>
        <a:off x="29128" y="1814750"/>
        <a:ext cx="4659413" cy="538444"/>
      </dsp:txXfrm>
    </dsp:sp>
    <dsp:sp modelId="{F4EB3A96-AF6F-E846-9865-4515A22413B6}">
      <dsp:nvSpPr>
        <dsp:cNvPr id="0" name=""/>
        <dsp:cNvSpPr/>
      </dsp:nvSpPr>
      <dsp:spPr>
        <a:xfrm>
          <a:off x="0" y="24255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increased punitive response</a:t>
          </a:r>
        </a:p>
      </dsp:txBody>
      <dsp:txXfrm>
        <a:off x="29128" y="2454650"/>
        <a:ext cx="4659413" cy="538444"/>
      </dsp:txXfrm>
    </dsp:sp>
    <dsp:sp modelId="{9EC2C50B-D8C1-4E4D-819E-21AF9D764CB3}">
      <dsp:nvSpPr>
        <dsp:cNvPr id="0" name=""/>
        <dsp:cNvSpPr/>
      </dsp:nvSpPr>
      <dsp:spPr>
        <a:xfrm>
          <a:off x="0" y="30654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decreased stimulating parent-child interactions</a:t>
          </a:r>
        </a:p>
      </dsp:txBody>
      <dsp:txXfrm>
        <a:off x="29128" y="3094550"/>
        <a:ext cx="4659413" cy="538444"/>
      </dsp:txXfrm>
    </dsp:sp>
    <dsp:sp modelId="{463581E2-990D-6B4E-A475-3F161F8C393D}">
      <dsp:nvSpPr>
        <dsp:cNvPr id="0" name=""/>
        <dsp:cNvSpPr/>
      </dsp:nvSpPr>
      <dsp:spPr>
        <a:xfrm>
          <a:off x="0" y="37053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849723"/>
                <a:satOff val="-2215"/>
                <a:lumOff val="522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849723"/>
                <a:satOff val="-2215"/>
                <a:lumOff val="522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increased internalizing and externalizing behaviors in young children</a:t>
          </a:r>
        </a:p>
      </dsp:txBody>
      <dsp:txXfrm>
        <a:off x="29128" y="3734450"/>
        <a:ext cx="4659413" cy="538444"/>
      </dsp:txXfrm>
    </dsp:sp>
    <dsp:sp modelId="{AE9E6BFF-FB80-2642-8152-DD725ECED54F}">
      <dsp:nvSpPr>
        <dsp:cNvPr id="0" name=""/>
        <dsp:cNvSpPr/>
      </dsp:nvSpPr>
      <dsp:spPr>
        <a:xfrm>
          <a:off x="0" y="43452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linked to lack of school readiness and behavior problems</a:t>
          </a:r>
        </a:p>
      </dsp:txBody>
      <dsp:txXfrm>
        <a:off x="29128" y="4374350"/>
        <a:ext cx="4659413" cy="53844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3AE9D-15C2-9D48-B931-872629D70FED}">
      <dsp:nvSpPr>
        <dsp:cNvPr id="0" name=""/>
        <dsp:cNvSpPr/>
      </dsp:nvSpPr>
      <dsp:spPr>
        <a:xfrm>
          <a:off x="0" y="5058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Parents have greater challenge modulating stress and helping children adapt to life stressors</a:t>
          </a:r>
        </a:p>
      </dsp:txBody>
      <dsp:txXfrm>
        <a:off x="29128" y="534950"/>
        <a:ext cx="4659413" cy="538444"/>
      </dsp:txXfrm>
    </dsp:sp>
    <dsp:sp modelId="{23DCEBE7-A25E-0C4B-999C-411E544F298A}">
      <dsp:nvSpPr>
        <dsp:cNvPr id="0" name=""/>
        <dsp:cNvSpPr/>
      </dsp:nvSpPr>
      <dsp:spPr>
        <a:xfrm>
          <a:off x="0" y="11457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169945"/>
                <a:satOff val="-443"/>
                <a:lumOff val="104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69945"/>
                <a:satOff val="-443"/>
                <a:lumOff val="104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More likely to parent using authoritarian or permissive styles</a:t>
          </a:r>
        </a:p>
      </dsp:txBody>
      <dsp:txXfrm>
        <a:off x="29128" y="1174850"/>
        <a:ext cx="4659413" cy="538444"/>
      </dsp:txXfrm>
    </dsp:sp>
    <dsp:sp modelId="{7742DD6D-2ADD-784A-9128-6288A8F84C32}">
      <dsp:nvSpPr>
        <dsp:cNvPr id="0" name=""/>
        <dsp:cNvSpPr/>
      </dsp:nvSpPr>
      <dsp:spPr>
        <a:xfrm>
          <a:off x="0" y="17856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increased child maltreatment, </a:t>
          </a:r>
        </a:p>
      </dsp:txBody>
      <dsp:txXfrm>
        <a:off x="29128" y="1814750"/>
        <a:ext cx="4659413" cy="538444"/>
      </dsp:txXfrm>
    </dsp:sp>
    <dsp:sp modelId="{F4EB3A96-AF6F-E846-9865-4515A22413B6}">
      <dsp:nvSpPr>
        <dsp:cNvPr id="0" name=""/>
        <dsp:cNvSpPr/>
      </dsp:nvSpPr>
      <dsp:spPr>
        <a:xfrm>
          <a:off x="0" y="24255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increased punitive response</a:t>
          </a:r>
        </a:p>
      </dsp:txBody>
      <dsp:txXfrm>
        <a:off x="29128" y="2454650"/>
        <a:ext cx="4659413" cy="538444"/>
      </dsp:txXfrm>
    </dsp:sp>
    <dsp:sp modelId="{9EC2C50B-D8C1-4E4D-819E-21AF9D764CB3}">
      <dsp:nvSpPr>
        <dsp:cNvPr id="0" name=""/>
        <dsp:cNvSpPr/>
      </dsp:nvSpPr>
      <dsp:spPr>
        <a:xfrm>
          <a:off x="0" y="30654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decreased stimulating parent-child interactions</a:t>
          </a:r>
        </a:p>
      </dsp:txBody>
      <dsp:txXfrm>
        <a:off x="29128" y="3094550"/>
        <a:ext cx="4659413" cy="538444"/>
      </dsp:txXfrm>
    </dsp:sp>
    <dsp:sp modelId="{463581E2-990D-6B4E-A475-3F161F8C393D}">
      <dsp:nvSpPr>
        <dsp:cNvPr id="0" name=""/>
        <dsp:cNvSpPr/>
      </dsp:nvSpPr>
      <dsp:spPr>
        <a:xfrm>
          <a:off x="0" y="37053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849723"/>
                <a:satOff val="-2215"/>
                <a:lumOff val="522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849723"/>
                <a:satOff val="-2215"/>
                <a:lumOff val="522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increased internalizing and externalizing behaviors in young children</a:t>
          </a:r>
        </a:p>
      </dsp:txBody>
      <dsp:txXfrm>
        <a:off x="29128" y="3734450"/>
        <a:ext cx="4659413" cy="538444"/>
      </dsp:txXfrm>
    </dsp:sp>
    <dsp:sp modelId="{AE9E6BFF-FB80-2642-8152-DD725ECED54F}">
      <dsp:nvSpPr>
        <dsp:cNvPr id="0" name=""/>
        <dsp:cNvSpPr/>
      </dsp:nvSpPr>
      <dsp:spPr>
        <a:xfrm>
          <a:off x="0" y="43452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linked to lack of school readiness and behavior problems</a:t>
          </a:r>
        </a:p>
      </dsp:txBody>
      <dsp:txXfrm>
        <a:off x="29128" y="4374350"/>
        <a:ext cx="4659413" cy="53844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3AE9D-15C2-9D48-B931-872629D70FED}">
      <dsp:nvSpPr>
        <dsp:cNvPr id="0" name=""/>
        <dsp:cNvSpPr/>
      </dsp:nvSpPr>
      <dsp:spPr>
        <a:xfrm>
          <a:off x="0" y="5058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Parents have greater challenge modulating stress and helping children adapt to life stressors</a:t>
          </a:r>
        </a:p>
      </dsp:txBody>
      <dsp:txXfrm>
        <a:off x="29128" y="534950"/>
        <a:ext cx="4659413" cy="538444"/>
      </dsp:txXfrm>
    </dsp:sp>
    <dsp:sp modelId="{23DCEBE7-A25E-0C4B-999C-411E544F298A}">
      <dsp:nvSpPr>
        <dsp:cNvPr id="0" name=""/>
        <dsp:cNvSpPr/>
      </dsp:nvSpPr>
      <dsp:spPr>
        <a:xfrm>
          <a:off x="0" y="11457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169945"/>
                <a:satOff val="-443"/>
                <a:lumOff val="104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69945"/>
                <a:satOff val="-443"/>
                <a:lumOff val="104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More likely to parent using authoritarian or permissive styles</a:t>
          </a:r>
        </a:p>
      </dsp:txBody>
      <dsp:txXfrm>
        <a:off x="29128" y="1174850"/>
        <a:ext cx="4659413" cy="538444"/>
      </dsp:txXfrm>
    </dsp:sp>
    <dsp:sp modelId="{7742DD6D-2ADD-784A-9128-6288A8F84C32}">
      <dsp:nvSpPr>
        <dsp:cNvPr id="0" name=""/>
        <dsp:cNvSpPr/>
      </dsp:nvSpPr>
      <dsp:spPr>
        <a:xfrm>
          <a:off x="0" y="17856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increased child maltreatment, </a:t>
          </a:r>
        </a:p>
      </dsp:txBody>
      <dsp:txXfrm>
        <a:off x="29128" y="1814750"/>
        <a:ext cx="4659413" cy="538444"/>
      </dsp:txXfrm>
    </dsp:sp>
    <dsp:sp modelId="{F4EB3A96-AF6F-E846-9865-4515A22413B6}">
      <dsp:nvSpPr>
        <dsp:cNvPr id="0" name=""/>
        <dsp:cNvSpPr/>
      </dsp:nvSpPr>
      <dsp:spPr>
        <a:xfrm>
          <a:off x="0" y="24255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increased punitive response</a:t>
          </a:r>
        </a:p>
      </dsp:txBody>
      <dsp:txXfrm>
        <a:off x="29128" y="2454650"/>
        <a:ext cx="4659413" cy="538444"/>
      </dsp:txXfrm>
    </dsp:sp>
    <dsp:sp modelId="{9EC2C50B-D8C1-4E4D-819E-21AF9D764CB3}">
      <dsp:nvSpPr>
        <dsp:cNvPr id="0" name=""/>
        <dsp:cNvSpPr/>
      </dsp:nvSpPr>
      <dsp:spPr>
        <a:xfrm>
          <a:off x="0" y="30654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decreased stimulating parent-child interactions</a:t>
          </a:r>
        </a:p>
      </dsp:txBody>
      <dsp:txXfrm>
        <a:off x="29128" y="3094550"/>
        <a:ext cx="4659413" cy="538444"/>
      </dsp:txXfrm>
    </dsp:sp>
    <dsp:sp modelId="{463581E2-990D-6B4E-A475-3F161F8C393D}">
      <dsp:nvSpPr>
        <dsp:cNvPr id="0" name=""/>
        <dsp:cNvSpPr/>
      </dsp:nvSpPr>
      <dsp:spPr>
        <a:xfrm>
          <a:off x="0" y="37053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849723"/>
                <a:satOff val="-2215"/>
                <a:lumOff val="522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849723"/>
                <a:satOff val="-2215"/>
                <a:lumOff val="522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increased internalizing and externalizing behaviors in young children</a:t>
          </a:r>
        </a:p>
      </dsp:txBody>
      <dsp:txXfrm>
        <a:off x="29128" y="3734450"/>
        <a:ext cx="4659413" cy="538444"/>
      </dsp:txXfrm>
    </dsp:sp>
    <dsp:sp modelId="{AE9E6BFF-FB80-2642-8152-DD725ECED54F}">
      <dsp:nvSpPr>
        <dsp:cNvPr id="0" name=""/>
        <dsp:cNvSpPr/>
      </dsp:nvSpPr>
      <dsp:spPr>
        <a:xfrm>
          <a:off x="0" y="43452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linked to lack of school readiness and behavior problems</a:t>
          </a:r>
        </a:p>
      </dsp:txBody>
      <dsp:txXfrm>
        <a:off x="29128" y="4374350"/>
        <a:ext cx="4659413" cy="53844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3AE9D-15C2-9D48-B931-872629D70FED}">
      <dsp:nvSpPr>
        <dsp:cNvPr id="0" name=""/>
        <dsp:cNvSpPr/>
      </dsp:nvSpPr>
      <dsp:spPr>
        <a:xfrm>
          <a:off x="0" y="5058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Parents have greater challenge modulating stress and helping children adapt to life stressors</a:t>
          </a:r>
        </a:p>
      </dsp:txBody>
      <dsp:txXfrm>
        <a:off x="29128" y="534950"/>
        <a:ext cx="4659413" cy="538444"/>
      </dsp:txXfrm>
    </dsp:sp>
    <dsp:sp modelId="{23DCEBE7-A25E-0C4B-999C-411E544F298A}">
      <dsp:nvSpPr>
        <dsp:cNvPr id="0" name=""/>
        <dsp:cNvSpPr/>
      </dsp:nvSpPr>
      <dsp:spPr>
        <a:xfrm>
          <a:off x="0" y="11457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169945"/>
                <a:satOff val="-443"/>
                <a:lumOff val="104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69945"/>
                <a:satOff val="-443"/>
                <a:lumOff val="104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More likely to parent using authoritarian or permissive styles</a:t>
          </a:r>
        </a:p>
      </dsp:txBody>
      <dsp:txXfrm>
        <a:off x="29128" y="1174850"/>
        <a:ext cx="4659413" cy="538444"/>
      </dsp:txXfrm>
    </dsp:sp>
    <dsp:sp modelId="{7742DD6D-2ADD-784A-9128-6288A8F84C32}">
      <dsp:nvSpPr>
        <dsp:cNvPr id="0" name=""/>
        <dsp:cNvSpPr/>
      </dsp:nvSpPr>
      <dsp:spPr>
        <a:xfrm>
          <a:off x="0" y="17856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increased child maltreatment, </a:t>
          </a:r>
        </a:p>
      </dsp:txBody>
      <dsp:txXfrm>
        <a:off x="29128" y="1814750"/>
        <a:ext cx="4659413" cy="538444"/>
      </dsp:txXfrm>
    </dsp:sp>
    <dsp:sp modelId="{F4EB3A96-AF6F-E846-9865-4515A22413B6}">
      <dsp:nvSpPr>
        <dsp:cNvPr id="0" name=""/>
        <dsp:cNvSpPr/>
      </dsp:nvSpPr>
      <dsp:spPr>
        <a:xfrm>
          <a:off x="0" y="24255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increased punitive response</a:t>
          </a:r>
        </a:p>
      </dsp:txBody>
      <dsp:txXfrm>
        <a:off x="29128" y="2454650"/>
        <a:ext cx="4659413" cy="538444"/>
      </dsp:txXfrm>
    </dsp:sp>
    <dsp:sp modelId="{9EC2C50B-D8C1-4E4D-819E-21AF9D764CB3}">
      <dsp:nvSpPr>
        <dsp:cNvPr id="0" name=""/>
        <dsp:cNvSpPr/>
      </dsp:nvSpPr>
      <dsp:spPr>
        <a:xfrm>
          <a:off x="0" y="30654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decreased stimulating parent-child interactions</a:t>
          </a:r>
        </a:p>
      </dsp:txBody>
      <dsp:txXfrm>
        <a:off x="29128" y="3094550"/>
        <a:ext cx="4659413" cy="538444"/>
      </dsp:txXfrm>
    </dsp:sp>
    <dsp:sp modelId="{463581E2-990D-6B4E-A475-3F161F8C393D}">
      <dsp:nvSpPr>
        <dsp:cNvPr id="0" name=""/>
        <dsp:cNvSpPr/>
      </dsp:nvSpPr>
      <dsp:spPr>
        <a:xfrm>
          <a:off x="0" y="37053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849723"/>
                <a:satOff val="-2215"/>
                <a:lumOff val="522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849723"/>
                <a:satOff val="-2215"/>
                <a:lumOff val="522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increased internalizing and externalizing behaviors in young children</a:t>
          </a:r>
        </a:p>
      </dsp:txBody>
      <dsp:txXfrm>
        <a:off x="29128" y="3734450"/>
        <a:ext cx="4659413" cy="538444"/>
      </dsp:txXfrm>
    </dsp:sp>
    <dsp:sp modelId="{AE9E6BFF-FB80-2642-8152-DD725ECED54F}">
      <dsp:nvSpPr>
        <dsp:cNvPr id="0" name=""/>
        <dsp:cNvSpPr/>
      </dsp:nvSpPr>
      <dsp:spPr>
        <a:xfrm>
          <a:off x="0" y="43452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linked to lack of school readiness and behavior problems</a:t>
          </a:r>
        </a:p>
      </dsp:txBody>
      <dsp:txXfrm>
        <a:off x="29128" y="4374350"/>
        <a:ext cx="4659413" cy="53844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3AE9D-15C2-9D48-B931-872629D70FED}">
      <dsp:nvSpPr>
        <dsp:cNvPr id="0" name=""/>
        <dsp:cNvSpPr/>
      </dsp:nvSpPr>
      <dsp:spPr>
        <a:xfrm>
          <a:off x="0" y="5058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Parents have greater challenge modulating stress and helping children adapt to life stressors</a:t>
          </a:r>
        </a:p>
      </dsp:txBody>
      <dsp:txXfrm>
        <a:off x="29128" y="534950"/>
        <a:ext cx="4659413" cy="538444"/>
      </dsp:txXfrm>
    </dsp:sp>
    <dsp:sp modelId="{23DCEBE7-A25E-0C4B-999C-411E544F298A}">
      <dsp:nvSpPr>
        <dsp:cNvPr id="0" name=""/>
        <dsp:cNvSpPr/>
      </dsp:nvSpPr>
      <dsp:spPr>
        <a:xfrm>
          <a:off x="0" y="11457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169945"/>
                <a:satOff val="-443"/>
                <a:lumOff val="104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69945"/>
                <a:satOff val="-443"/>
                <a:lumOff val="104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More likely to parent using authoritarian or permissive styles</a:t>
          </a:r>
        </a:p>
      </dsp:txBody>
      <dsp:txXfrm>
        <a:off x="29128" y="1174850"/>
        <a:ext cx="4659413" cy="538444"/>
      </dsp:txXfrm>
    </dsp:sp>
    <dsp:sp modelId="{7742DD6D-2ADD-784A-9128-6288A8F84C32}">
      <dsp:nvSpPr>
        <dsp:cNvPr id="0" name=""/>
        <dsp:cNvSpPr/>
      </dsp:nvSpPr>
      <dsp:spPr>
        <a:xfrm>
          <a:off x="0" y="17856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increased child maltreatment, </a:t>
          </a:r>
        </a:p>
      </dsp:txBody>
      <dsp:txXfrm>
        <a:off x="29128" y="1814750"/>
        <a:ext cx="4659413" cy="538444"/>
      </dsp:txXfrm>
    </dsp:sp>
    <dsp:sp modelId="{F4EB3A96-AF6F-E846-9865-4515A22413B6}">
      <dsp:nvSpPr>
        <dsp:cNvPr id="0" name=""/>
        <dsp:cNvSpPr/>
      </dsp:nvSpPr>
      <dsp:spPr>
        <a:xfrm>
          <a:off x="0" y="24255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increased punitive response</a:t>
          </a:r>
        </a:p>
      </dsp:txBody>
      <dsp:txXfrm>
        <a:off x="29128" y="2454650"/>
        <a:ext cx="4659413" cy="538444"/>
      </dsp:txXfrm>
    </dsp:sp>
    <dsp:sp modelId="{9EC2C50B-D8C1-4E4D-819E-21AF9D764CB3}">
      <dsp:nvSpPr>
        <dsp:cNvPr id="0" name=""/>
        <dsp:cNvSpPr/>
      </dsp:nvSpPr>
      <dsp:spPr>
        <a:xfrm>
          <a:off x="0" y="30654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decreased stimulating parent-child interactions</a:t>
          </a:r>
        </a:p>
      </dsp:txBody>
      <dsp:txXfrm>
        <a:off x="29128" y="3094550"/>
        <a:ext cx="4659413" cy="538444"/>
      </dsp:txXfrm>
    </dsp:sp>
    <dsp:sp modelId="{463581E2-990D-6B4E-A475-3F161F8C393D}">
      <dsp:nvSpPr>
        <dsp:cNvPr id="0" name=""/>
        <dsp:cNvSpPr/>
      </dsp:nvSpPr>
      <dsp:spPr>
        <a:xfrm>
          <a:off x="0" y="37053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849723"/>
                <a:satOff val="-2215"/>
                <a:lumOff val="522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849723"/>
                <a:satOff val="-2215"/>
                <a:lumOff val="522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increased internalizing and externalizing behaviors in young children</a:t>
          </a:r>
        </a:p>
      </dsp:txBody>
      <dsp:txXfrm>
        <a:off x="29128" y="3734450"/>
        <a:ext cx="4659413" cy="538444"/>
      </dsp:txXfrm>
    </dsp:sp>
    <dsp:sp modelId="{AE9E6BFF-FB80-2642-8152-DD725ECED54F}">
      <dsp:nvSpPr>
        <dsp:cNvPr id="0" name=""/>
        <dsp:cNvSpPr/>
      </dsp:nvSpPr>
      <dsp:spPr>
        <a:xfrm>
          <a:off x="0" y="4345222"/>
          <a:ext cx="4717669" cy="59670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linked to lack of school readiness and behavior problems</a:t>
          </a:r>
        </a:p>
      </dsp:txBody>
      <dsp:txXfrm>
        <a:off x="29128" y="4374350"/>
        <a:ext cx="4659413" cy="53844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8CED3-A207-F64E-8D27-788277ECF537}">
      <dsp:nvSpPr>
        <dsp:cNvPr id="0" name=""/>
        <dsp:cNvSpPr/>
      </dsp:nvSpPr>
      <dsp:spPr>
        <a:xfrm>
          <a:off x="0" y="87052"/>
          <a:ext cx="4717669" cy="954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Increased Parental ACEs = Decreased Child Skills</a:t>
          </a:r>
        </a:p>
      </dsp:txBody>
      <dsp:txXfrm>
        <a:off x="46606" y="133658"/>
        <a:ext cx="4624457" cy="861507"/>
      </dsp:txXfrm>
    </dsp:sp>
    <dsp:sp modelId="{C74F6C8A-B95B-B943-AE9C-3B355167F453}">
      <dsp:nvSpPr>
        <dsp:cNvPr id="0" name=""/>
        <dsp:cNvSpPr/>
      </dsp:nvSpPr>
      <dsp:spPr>
        <a:xfrm>
          <a:off x="0" y="1041772"/>
          <a:ext cx="4717669" cy="131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Problem solving skills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Communication skills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Personal and Social skills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Fine and Gross Motor skills</a:t>
          </a:r>
        </a:p>
      </dsp:txBody>
      <dsp:txXfrm>
        <a:off x="0" y="1041772"/>
        <a:ext cx="4717669" cy="1316520"/>
      </dsp:txXfrm>
    </dsp:sp>
    <dsp:sp modelId="{AD9C3D9A-C277-F247-A0E2-14BE1DD77854}">
      <dsp:nvSpPr>
        <dsp:cNvPr id="0" name=""/>
        <dsp:cNvSpPr/>
      </dsp:nvSpPr>
      <dsp:spPr>
        <a:xfrm>
          <a:off x="0" y="2358292"/>
          <a:ext cx="4717669" cy="954719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Each additional ACE →     18% increase risk</a:t>
          </a:r>
        </a:p>
      </dsp:txBody>
      <dsp:txXfrm>
        <a:off x="46606" y="2404898"/>
        <a:ext cx="4624457" cy="861507"/>
      </dsp:txXfrm>
    </dsp:sp>
    <dsp:sp modelId="{E62D4AF3-809C-9947-94AB-5200D0E9A5E1}">
      <dsp:nvSpPr>
        <dsp:cNvPr id="0" name=""/>
        <dsp:cNvSpPr/>
      </dsp:nvSpPr>
      <dsp:spPr>
        <a:xfrm>
          <a:off x="0" y="3382132"/>
          <a:ext cx="4717669" cy="954719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Mothers with ≥3 ACEs =      2.3x more likely</a:t>
          </a:r>
        </a:p>
      </dsp:txBody>
      <dsp:txXfrm>
        <a:off x="46606" y="3428738"/>
        <a:ext cx="4624457" cy="861507"/>
      </dsp:txXfrm>
    </dsp:sp>
    <dsp:sp modelId="{B20F0A52-0FD2-9747-88DB-4AB1E576B32E}">
      <dsp:nvSpPr>
        <dsp:cNvPr id="0" name=""/>
        <dsp:cNvSpPr/>
      </dsp:nvSpPr>
      <dsp:spPr>
        <a:xfrm>
          <a:off x="0" y="4405972"/>
          <a:ext cx="4717669" cy="954719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Fathers with ≥2 ACEs =           4x more likely</a:t>
          </a:r>
        </a:p>
      </dsp:txBody>
      <dsp:txXfrm>
        <a:off x="46606" y="4452578"/>
        <a:ext cx="4624457" cy="86150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8CED3-A207-F64E-8D27-788277ECF537}">
      <dsp:nvSpPr>
        <dsp:cNvPr id="0" name=""/>
        <dsp:cNvSpPr/>
      </dsp:nvSpPr>
      <dsp:spPr>
        <a:xfrm>
          <a:off x="0" y="87052"/>
          <a:ext cx="4717669" cy="954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>
                  <a:lumMod val="75000"/>
                </a:schemeClr>
              </a:solidFill>
            </a:rPr>
            <a:t>Increased Parental ACEs = Decreased Child Skills</a:t>
          </a:r>
        </a:p>
      </dsp:txBody>
      <dsp:txXfrm>
        <a:off x="46606" y="133658"/>
        <a:ext cx="4624457" cy="861507"/>
      </dsp:txXfrm>
    </dsp:sp>
    <dsp:sp modelId="{C74F6C8A-B95B-B943-AE9C-3B355167F453}">
      <dsp:nvSpPr>
        <dsp:cNvPr id="0" name=""/>
        <dsp:cNvSpPr/>
      </dsp:nvSpPr>
      <dsp:spPr>
        <a:xfrm>
          <a:off x="0" y="1041772"/>
          <a:ext cx="4717669" cy="131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>
                  <a:lumMod val="75000"/>
                </a:schemeClr>
              </a:solidFill>
            </a:rPr>
            <a:t>Problem solving skills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>
                  <a:lumMod val="75000"/>
                </a:schemeClr>
              </a:solidFill>
            </a:rPr>
            <a:t>Communication skills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>
                  <a:lumMod val="75000"/>
                </a:schemeClr>
              </a:solidFill>
            </a:rPr>
            <a:t>Personal and Social skills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>
                  <a:lumMod val="75000"/>
                </a:schemeClr>
              </a:solidFill>
            </a:rPr>
            <a:t>Fine and Gross Motor skills</a:t>
          </a:r>
        </a:p>
      </dsp:txBody>
      <dsp:txXfrm>
        <a:off x="0" y="1041772"/>
        <a:ext cx="4717669" cy="1316520"/>
      </dsp:txXfrm>
    </dsp:sp>
    <dsp:sp modelId="{AD9C3D9A-C277-F247-A0E2-14BE1DD77854}">
      <dsp:nvSpPr>
        <dsp:cNvPr id="0" name=""/>
        <dsp:cNvSpPr/>
      </dsp:nvSpPr>
      <dsp:spPr>
        <a:xfrm>
          <a:off x="0" y="2358292"/>
          <a:ext cx="4717669" cy="954719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Each additional ACE →     18% increase risk</a:t>
          </a:r>
        </a:p>
      </dsp:txBody>
      <dsp:txXfrm>
        <a:off x="46606" y="2404898"/>
        <a:ext cx="4624457" cy="861507"/>
      </dsp:txXfrm>
    </dsp:sp>
    <dsp:sp modelId="{E62D4AF3-809C-9947-94AB-5200D0E9A5E1}">
      <dsp:nvSpPr>
        <dsp:cNvPr id="0" name=""/>
        <dsp:cNvSpPr/>
      </dsp:nvSpPr>
      <dsp:spPr>
        <a:xfrm>
          <a:off x="0" y="3382132"/>
          <a:ext cx="4717669" cy="954719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Mothers with ≥3 ACEs =      2.3x more likely</a:t>
          </a:r>
        </a:p>
      </dsp:txBody>
      <dsp:txXfrm>
        <a:off x="46606" y="3428738"/>
        <a:ext cx="4624457" cy="861507"/>
      </dsp:txXfrm>
    </dsp:sp>
    <dsp:sp modelId="{B20F0A52-0FD2-9747-88DB-4AB1E576B32E}">
      <dsp:nvSpPr>
        <dsp:cNvPr id="0" name=""/>
        <dsp:cNvSpPr/>
      </dsp:nvSpPr>
      <dsp:spPr>
        <a:xfrm>
          <a:off x="0" y="4405972"/>
          <a:ext cx="4717669" cy="954719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Fathers with ≥2 ACEs =           4x more likely</a:t>
          </a:r>
        </a:p>
      </dsp:txBody>
      <dsp:txXfrm>
        <a:off x="46606" y="4452578"/>
        <a:ext cx="4624457" cy="86150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8CED3-A207-F64E-8D27-788277ECF537}">
      <dsp:nvSpPr>
        <dsp:cNvPr id="0" name=""/>
        <dsp:cNvSpPr/>
      </dsp:nvSpPr>
      <dsp:spPr>
        <a:xfrm>
          <a:off x="0" y="87052"/>
          <a:ext cx="4717669" cy="954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>
                  <a:lumMod val="75000"/>
                </a:schemeClr>
              </a:solidFill>
            </a:rPr>
            <a:t>Increased Parental ACEs = Decreased Child Skills</a:t>
          </a:r>
        </a:p>
      </dsp:txBody>
      <dsp:txXfrm>
        <a:off x="46606" y="133658"/>
        <a:ext cx="4624457" cy="861507"/>
      </dsp:txXfrm>
    </dsp:sp>
    <dsp:sp modelId="{C74F6C8A-B95B-B943-AE9C-3B355167F453}">
      <dsp:nvSpPr>
        <dsp:cNvPr id="0" name=""/>
        <dsp:cNvSpPr/>
      </dsp:nvSpPr>
      <dsp:spPr>
        <a:xfrm>
          <a:off x="0" y="1041772"/>
          <a:ext cx="4717669" cy="131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>
                  <a:lumMod val="75000"/>
                </a:schemeClr>
              </a:solidFill>
            </a:rPr>
            <a:t>Problem solving skills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>
                  <a:lumMod val="75000"/>
                </a:schemeClr>
              </a:solidFill>
            </a:rPr>
            <a:t>Communication skills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>
                  <a:lumMod val="75000"/>
                </a:schemeClr>
              </a:solidFill>
            </a:rPr>
            <a:t>Personal and Social skills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>
                  <a:lumMod val="75000"/>
                </a:schemeClr>
              </a:solidFill>
            </a:rPr>
            <a:t>Fine and Gross Motor skills</a:t>
          </a:r>
        </a:p>
      </dsp:txBody>
      <dsp:txXfrm>
        <a:off x="0" y="1041772"/>
        <a:ext cx="4717669" cy="1316520"/>
      </dsp:txXfrm>
    </dsp:sp>
    <dsp:sp modelId="{AD9C3D9A-C277-F247-A0E2-14BE1DD77854}">
      <dsp:nvSpPr>
        <dsp:cNvPr id="0" name=""/>
        <dsp:cNvSpPr/>
      </dsp:nvSpPr>
      <dsp:spPr>
        <a:xfrm>
          <a:off x="0" y="2358292"/>
          <a:ext cx="4717669" cy="954719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>
                  <a:lumMod val="75000"/>
                </a:schemeClr>
              </a:solidFill>
            </a:rPr>
            <a:t>Each additional ACE →     18% increase risk</a:t>
          </a:r>
        </a:p>
      </dsp:txBody>
      <dsp:txXfrm>
        <a:off x="46606" y="2404898"/>
        <a:ext cx="4624457" cy="861507"/>
      </dsp:txXfrm>
    </dsp:sp>
    <dsp:sp modelId="{E62D4AF3-809C-9947-94AB-5200D0E9A5E1}">
      <dsp:nvSpPr>
        <dsp:cNvPr id="0" name=""/>
        <dsp:cNvSpPr/>
      </dsp:nvSpPr>
      <dsp:spPr>
        <a:xfrm>
          <a:off x="0" y="3382132"/>
          <a:ext cx="4717669" cy="954719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Mothers with ≥3 ACEs =      2.3x more likely</a:t>
          </a:r>
        </a:p>
      </dsp:txBody>
      <dsp:txXfrm>
        <a:off x="46606" y="3428738"/>
        <a:ext cx="4624457" cy="861507"/>
      </dsp:txXfrm>
    </dsp:sp>
    <dsp:sp modelId="{B20F0A52-0FD2-9747-88DB-4AB1E576B32E}">
      <dsp:nvSpPr>
        <dsp:cNvPr id="0" name=""/>
        <dsp:cNvSpPr/>
      </dsp:nvSpPr>
      <dsp:spPr>
        <a:xfrm>
          <a:off x="0" y="4405972"/>
          <a:ext cx="4717669" cy="954719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Fathers with ≥2 ACEs =           4x more likely</a:t>
          </a:r>
        </a:p>
      </dsp:txBody>
      <dsp:txXfrm>
        <a:off x="46606" y="4452578"/>
        <a:ext cx="4624457" cy="86150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8CED3-A207-F64E-8D27-788277ECF537}">
      <dsp:nvSpPr>
        <dsp:cNvPr id="0" name=""/>
        <dsp:cNvSpPr/>
      </dsp:nvSpPr>
      <dsp:spPr>
        <a:xfrm>
          <a:off x="0" y="87052"/>
          <a:ext cx="4717669" cy="954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>
                  <a:lumMod val="75000"/>
                </a:schemeClr>
              </a:solidFill>
            </a:rPr>
            <a:t>Increased Parental ACEs = Decreased Child Skills</a:t>
          </a:r>
        </a:p>
      </dsp:txBody>
      <dsp:txXfrm>
        <a:off x="46606" y="133658"/>
        <a:ext cx="4624457" cy="861507"/>
      </dsp:txXfrm>
    </dsp:sp>
    <dsp:sp modelId="{C74F6C8A-B95B-B943-AE9C-3B355167F453}">
      <dsp:nvSpPr>
        <dsp:cNvPr id="0" name=""/>
        <dsp:cNvSpPr/>
      </dsp:nvSpPr>
      <dsp:spPr>
        <a:xfrm>
          <a:off x="0" y="1041772"/>
          <a:ext cx="4717669" cy="131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>
                  <a:lumMod val="75000"/>
                </a:schemeClr>
              </a:solidFill>
            </a:rPr>
            <a:t>Problem solving skills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>
                  <a:lumMod val="75000"/>
                </a:schemeClr>
              </a:solidFill>
            </a:rPr>
            <a:t>Communication skills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>
                  <a:lumMod val="75000"/>
                </a:schemeClr>
              </a:solidFill>
            </a:rPr>
            <a:t>Personal and Social skills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>
                  <a:lumMod val="75000"/>
                </a:schemeClr>
              </a:solidFill>
            </a:rPr>
            <a:t>Fine and Gross Motor skills</a:t>
          </a:r>
        </a:p>
      </dsp:txBody>
      <dsp:txXfrm>
        <a:off x="0" y="1041772"/>
        <a:ext cx="4717669" cy="1316520"/>
      </dsp:txXfrm>
    </dsp:sp>
    <dsp:sp modelId="{AD9C3D9A-C277-F247-A0E2-14BE1DD77854}">
      <dsp:nvSpPr>
        <dsp:cNvPr id="0" name=""/>
        <dsp:cNvSpPr/>
      </dsp:nvSpPr>
      <dsp:spPr>
        <a:xfrm>
          <a:off x="0" y="2358292"/>
          <a:ext cx="4717669" cy="954719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>
                  <a:lumMod val="75000"/>
                </a:schemeClr>
              </a:solidFill>
            </a:rPr>
            <a:t>Each additional ACE →     18% increase risk</a:t>
          </a:r>
        </a:p>
      </dsp:txBody>
      <dsp:txXfrm>
        <a:off x="46606" y="2404898"/>
        <a:ext cx="4624457" cy="861507"/>
      </dsp:txXfrm>
    </dsp:sp>
    <dsp:sp modelId="{E62D4AF3-809C-9947-94AB-5200D0E9A5E1}">
      <dsp:nvSpPr>
        <dsp:cNvPr id="0" name=""/>
        <dsp:cNvSpPr/>
      </dsp:nvSpPr>
      <dsp:spPr>
        <a:xfrm>
          <a:off x="0" y="3382132"/>
          <a:ext cx="4717669" cy="954719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>
                  <a:lumMod val="75000"/>
                </a:schemeClr>
              </a:solidFill>
            </a:rPr>
            <a:t>Mothers with ≥3 ACEs =      2.3x more likely</a:t>
          </a:r>
        </a:p>
      </dsp:txBody>
      <dsp:txXfrm>
        <a:off x="46606" y="3428738"/>
        <a:ext cx="4624457" cy="861507"/>
      </dsp:txXfrm>
    </dsp:sp>
    <dsp:sp modelId="{B20F0A52-0FD2-9747-88DB-4AB1E576B32E}">
      <dsp:nvSpPr>
        <dsp:cNvPr id="0" name=""/>
        <dsp:cNvSpPr/>
      </dsp:nvSpPr>
      <dsp:spPr>
        <a:xfrm>
          <a:off x="0" y="4405972"/>
          <a:ext cx="4717669" cy="954719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Fathers with ≥2 ACEs =           4x more likely</a:t>
          </a:r>
        </a:p>
      </dsp:txBody>
      <dsp:txXfrm>
        <a:off x="46606" y="4452578"/>
        <a:ext cx="4624457" cy="86150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E6BD2-6051-6241-8F19-F4E8FBF323B1}">
      <dsp:nvSpPr>
        <dsp:cNvPr id="0" name=""/>
        <dsp:cNvSpPr/>
      </dsp:nvSpPr>
      <dsp:spPr>
        <a:xfrm>
          <a:off x="0" y="10248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5.7x more likely to have emotion or mental disturbances</a:t>
          </a:r>
        </a:p>
      </dsp:txBody>
      <dsp:txXfrm>
        <a:off x="43693" y="146180"/>
        <a:ext cx="4630283" cy="807664"/>
      </dsp:txXfrm>
    </dsp:sp>
    <dsp:sp modelId="{28954AFD-BDD6-444F-819D-10C00625D190}">
      <dsp:nvSpPr>
        <dsp:cNvPr id="0" name=""/>
        <dsp:cNvSpPr/>
      </dsp:nvSpPr>
      <dsp:spPr>
        <a:xfrm>
          <a:off x="0" y="104361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254917"/>
                <a:satOff val="-664"/>
                <a:lumOff val="156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54917"/>
                <a:satOff val="-664"/>
                <a:lumOff val="156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Increased self reported depressive symptoms</a:t>
          </a:r>
        </a:p>
      </dsp:txBody>
      <dsp:txXfrm>
        <a:off x="43693" y="1087310"/>
        <a:ext cx="4630283" cy="807664"/>
      </dsp:txXfrm>
    </dsp:sp>
    <dsp:sp modelId="{F56BF6FA-A8C7-5C47-9632-A3A92A011D16}">
      <dsp:nvSpPr>
        <dsp:cNvPr id="0" name=""/>
        <dsp:cNvSpPr/>
      </dsp:nvSpPr>
      <dsp:spPr>
        <a:xfrm>
          <a:off x="0" y="198474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Children of non-Caucasian and less educated mothers</a:t>
          </a:r>
        </a:p>
      </dsp:txBody>
      <dsp:txXfrm>
        <a:off x="43693" y="2028440"/>
        <a:ext cx="4630283" cy="807664"/>
      </dsp:txXfrm>
    </dsp:sp>
    <dsp:sp modelId="{E46DA951-6721-D34A-A5D2-81FF7277C456}">
      <dsp:nvSpPr>
        <dsp:cNvPr id="0" name=""/>
        <dsp:cNvSpPr/>
      </dsp:nvSpPr>
      <dsp:spPr>
        <a:xfrm>
          <a:off x="0" y="2879797"/>
          <a:ext cx="4717669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Increased levels of separation anxiety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Decreased effortful control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Decreased self regulation</a:t>
          </a:r>
        </a:p>
      </dsp:txBody>
      <dsp:txXfrm>
        <a:off x="0" y="2879797"/>
        <a:ext cx="4717669" cy="629280"/>
      </dsp:txXfrm>
    </dsp:sp>
    <dsp:sp modelId="{9132A12F-E319-5A40-A4C5-B350CCDB2446}">
      <dsp:nvSpPr>
        <dsp:cNvPr id="0" name=""/>
        <dsp:cNvSpPr/>
      </dsp:nvSpPr>
      <dsp:spPr>
        <a:xfrm>
          <a:off x="0" y="350907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764751"/>
                <a:satOff val="-1993"/>
                <a:lumOff val="470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64751"/>
                <a:satOff val="-1993"/>
                <a:lumOff val="470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Children of sexually abused mothers more likely to have preoccupied attachment styles</a:t>
          </a:r>
        </a:p>
      </dsp:txBody>
      <dsp:txXfrm>
        <a:off x="43693" y="3552770"/>
        <a:ext cx="4630283" cy="807664"/>
      </dsp:txXfrm>
    </dsp:sp>
    <dsp:sp modelId="{C96ACD20-549C-7646-84C4-D4D4BAEE85C6}">
      <dsp:nvSpPr>
        <dsp:cNvPr id="0" name=""/>
        <dsp:cNvSpPr/>
      </dsp:nvSpPr>
      <dsp:spPr>
        <a:xfrm>
          <a:off x="0" y="445020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Physical abuse in mothers increased hostile-intrusive behavior toward infant and is linked to infant disorganization at 18 months</a:t>
          </a:r>
        </a:p>
      </dsp:txBody>
      <dsp:txXfrm>
        <a:off x="43693" y="4493900"/>
        <a:ext cx="4630283" cy="807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71211-C14D-1847-83D6-64942BA5790C}">
      <dsp:nvSpPr>
        <dsp:cNvPr id="0" name=""/>
        <dsp:cNvSpPr/>
      </dsp:nvSpPr>
      <dsp:spPr>
        <a:xfrm>
          <a:off x="0" y="34594"/>
          <a:ext cx="4802995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Abuse</a:t>
          </a:r>
        </a:p>
      </dsp:txBody>
      <dsp:txXfrm>
        <a:off x="28100" y="62694"/>
        <a:ext cx="4746795" cy="519439"/>
      </dsp:txXfrm>
    </dsp:sp>
    <dsp:sp modelId="{689F4F63-1336-2046-BBE9-6A09D7EEB476}">
      <dsp:nvSpPr>
        <dsp:cNvPr id="0" name=""/>
        <dsp:cNvSpPr/>
      </dsp:nvSpPr>
      <dsp:spPr>
        <a:xfrm>
          <a:off x="0" y="610234"/>
          <a:ext cx="4802995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>
                  <a:lumMod val="75000"/>
                </a:schemeClr>
              </a:solidFill>
            </a:rPr>
            <a:t>Emotional Abuse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>
                  <a:lumMod val="75000"/>
                </a:schemeClr>
              </a:solidFill>
            </a:rPr>
            <a:t>Physical Abuse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>
                  <a:lumMod val="75000"/>
                </a:schemeClr>
              </a:solidFill>
            </a:rPr>
            <a:t>Sexual Abuse</a:t>
          </a:r>
        </a:p>
      </dsp:txBody>
      <dsp:txXfrm>
        <a:off x="0" y="610234"/>
        <a:ext cx="4802995" cy="993600"/>
      </dsp:txXfrm>
    </dsp:sp>
    <dsp:sp modelId="{15B4866A-FF99-C149-A406-EBE68FDD0E30}">
      <dsp:nvSpPr>
        <dsp:cNvPr id="0" name=""/>
        <dsp:cNvSpPr/>
      </dsp:nvSpPr>
      <dsp:spPr>
        <a:xfrm>
          <a:off x="0" y="1603834"/>
          <a:ext cx="4802995" cy="575639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Neglect</a:t>
          </a:r>
        </a:p>
      </dsp:txBody>
      <dsp:txXfrm>
        <a:off x="28100" y="1631934"/>
        <a:ext cx="4746795" cy="519439"/>
      </dsp:txXfrm>
    </dsp:sp>
    <dsp:sp modelId="{27E17E87-0BA9-5645-A084-3B4C990FD4BC}">
      <dsp:nvSpPr>
        <dsp:cNvPr id="0" name=""/>
        <dsp:cNvSpPr/>
      </dsp:nvSpPr>
      <dsp:spPr>
        <a:xfrm>
          <a:off x="0" y="2179474"/>
          <a:ext cx="4802995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Emotional Neglect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Physical Neglect</a:t>
          </a:r>
        </a:p>
      </dsp:txBody>
      <dsp:txXfrm>
        <a:off x="0" y="2179474"/>
        <a:ext cx="4802995" cy="658260"/>
      </dsp:txXfrm>
    </dsp:sp>
    <dsp:sp modelId="{C178E031-2004-424D-885B-586FEFF81DB1}">
      <dsp:nvSpPr>
        <dsp:cNvPr id="0" name=""/>
        <dsp:cNvSpPr/>
      </dsp:nvSpPr>
      <dsp:spPr>
        <a:xfrm>
          <a:off x="0" y="2837734"/>
          <a:ext cx="4802995" cy="575639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Household Dysfunction</a:t>
          </a:r>
        </a:p>
      </dsp:txBody>
      <dsp:txXfrm>
        <a:off x="28100" y="2865834"/>
        <a:ext cx="4746795" cy="519439"/>
      </dsp:txXfrm>
    </dsp:sp>
    <dsp:sp modelId="{D944CF4F-066A-7C47-A357-5300570012F6}">
      <dsp:nvSpPr>
        <dsp:cNvPr id="0" name=""/>
        <dsp:cNvSpPr/>
      </dsp:nvSpPr>
      <dsp:spPr>
        <a:xfrm>
          <a:off x="0" y="3413374"/>
          <a:ext cx="4802995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Loss of a Parent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Witness to Domestic Violence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Household Substance Abuse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Household Mental Illness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/>
              </a:solidFill>
            </a:rPr>
            <a:t>Household Incarceration</a:t>
          </a:r>
        </a:p>
      </dsp:txBody>
      <dsp:txXfrm>
        <a:off x="0" y="3413374"/>
        <a:ext cx="4802995" cy="163944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E6BD2-6051-6241-8F19-F4E8FBF323B1}">
      <dsp:nvSpPr>
        <dsp:cNvPr id="0" name=""/>
        <dsp:cNvSpPr/>
      </dsp:nvSpPr>
      <dsp:spPr>
        <a:xfrm>
          <a:off x="0" y="114061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>
                  <a:lumMod val="75000"/>
                </a:schemeClr>
              </a:solidFill>
            </a:rPr>
            <a:t>5.7x more likely to have emotion or mental disturbances</a:t>
          </a:r>
        </a:p>
      </dsp:txBody>
      <dsp:txXfrm>
        <a:off x="43693" y="157754"/>
        <a:ext cx="4630283" cy="807664"/>
      </dsp:txXfrm>
    </dsp:sp>
    <dsp:sp modelId="{28954AFD-BDD6-444F-819D-10C00625D190}">
      <dsp:nvSpPr>
        <dsp:cNvPr id="0" name=""/>
        <dsp:cNvSpPr/>
      </dsp:nvSpPr>
      <dsp:spPr>
        <a:xfrm>
          <a:off x="0" y="104361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254917"/>
                <a:satOff val="-664"/>
                <a:lumOff val="156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54917"/>
                <a:satOff val="-664"/>
                <a:lumOff val="156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Increased self reported depressive symptoms</a:t>
          </a:r>
        </a:p>
      </dsp:txBody>
      <dsp:txXfrm>
        <a:off x="43693" y="1087310"/>
        <a:ext cx="4630283" cy="807664"/>
      </dsp:txXfrm>
    </dsp:sp>
    <dsp:sp modelId="{F56BF6FA-A8C7-5C47-9632-A3A92A011D16}">
      <dsp:nvSpPr>
        <dsp:cNvPr id="0" name=""/>
        <dsp:cNvSpPr/>
      </dsp:nvSpPr>
      <dsp:spPr>
        <a:xfrm>
          <a:off x="0" y="198474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Children of non-Caucasian and less educated mothers</a:t>
          </a:r>
        </a:p>
      </dsp:txBody>
      <dsp:txXfrm>
        <a:off x="43693" y="2028440"/>
        <a:ext cx="4630283" cy="807664"/>
      </dsp:txXfrm>
    </dsp:sp>
    <dsp:sp modelId="{E46DA951-6721-D34A-A5D2-81FF7277C456}">
      <dsp:nvSpPr>
        <dsp:cNvPr id="0" name=""/>
        <dsp:cNvSpPr/>
      </dsp:nvSpPr>
      <dsp:spPr>
        <a:xfrm>
          <a:off x="0" y="2879797"/>
          <a:ext cx="4717669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Increased levels of separation anxiety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Decreased effortful control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Decreased self regulation</a:t>
          </a:r>
        </a:p>
      </dsp:txBody>
      <dsp:txXfrm>
        <a:off x="0" y="2879797"/>
        <a:ext cx="4717669" cy="629280"/>
      </dsp:txXfrm>
    </dsp:sp>
    <dsp:sp modelId="{9132A12F-E319-5A40-A4C5-B350CCDB2446}">
      <dsp:nvSpPr>
        <dsp:cNvPr id="0" name=""/>
        <dsp:cNvSpPr/>
      </dsp:nvSpPr>
      <dsp:spPr>
        <a:xfrm>
          <a:off x="0" y="350907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764751"/>
                <a:satOff val="-1993"/>
                <a:lumOff val="470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64751"/>
                <a:satOff val="-1993"/>
                <a:lumOff val="470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Children of sexually abused mothers more likely to have preoccupied attachment styles</a:t>
          </a:r>
        </a:p>
      </dsp:txBody>
      <dsp:txXfrm>
        <a:off x="43693" y="3552770"/>
        <a:ext cx="4630283" cy="807664"/>
      </dsp:txXfrm>
    </dsp:sp>
    <dsp:sp modelId="{C96ACD20-549C-7646-84C4-D4D4BAEE85C6}">
      <dsp:nvSpPr>
        <dsp:cNvPr id="0" name=""/>
        <dsp:cNvSpPr/>
      </dsp:nvSpPr>
      <dsp:spPr>
        <a:xfrm>
          <a:off x="0" y="445020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Physical abuse in mothers increased hostile-intrusive behavior toward infant and is linked to infant disorganization at 18 months</a:t>
          </a:r>
        </a:p>
      </dsp:txBody>
      <dsp:txXfrm>
        <a:off x="43693" y="4493900"/>
        <a:ext cx="4630283" cy="80766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E6BD2-6051-6241-8F19-F4E8FBF323B1}">
      <dsp:nvSpPr>
        <dsp:cNvPr id="0" name=""/>
        <dsp:cNvSpPr/>
      </dsp:nvSpPr>
      <dsp:spPr>
        <a:xfrm>
          <a:off x="0" y="10248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>
                  <a:lumMod val="75000"/>
                </a:schemeClr>
              </a:solidFill>
            </a:rPr>
            <a:t>5.7x more likely to have emotion or mental disturbances</a:t>
          </a:r>
        </a:p>
      </dsp:txBody>
      <dsp:txXfrm>
        <a:off x="43693" y="146180"/>
        <a:ext cx="4630283" cy="807664"/>
      </dsp:txXfrm>
    </dsp:sp>
    <dsp:sp modelId="{28954AFD-BDD6-444F-819D-10C00625D190}">
      <dsp:nvSpPr>
        <dsp:cNvPr id="0" name=""/>
        <dsp:cNvSpPr/>
      </dsp:nvSpPr>
      <dsp:spPr>
        <a:xfrm>
          <a:off x="0" y="104361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254917"/>
                <a:satOff val="-664"/>
                <a:lumOff val="156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54917"/>
                <a:satOff val="-664"/>
                <a:lumOff val="156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>
                  <a:lumMod val="75000"/>
                </a:schemeClr>
              </a:solidFill>
            </a:rPr>
            <a:t>Increased self reported depressive symptoms</a:t>
          </a:r>
        </a:p>
      </dsp:txBody>
      <dsp:txXfrm>
        <a:off x="43693" y="1087310"/>
        <a:ext cx="4630283" cy="807664"/>
      </dsp:txXfrm>
    </dsp:sp>
    <dsp:sp modelId="{F56BF6FA-A8C7-5C47-9632-A3A92A011D16}">
      <dsp:nvSpPr>
        <dsp:cNvPr id="0" name=""/>
        <dsp:cNvSpPr/>
      </dsp:nvSpPr>
      <dsp:spPr>
        <a:xfrm>
          <a:off x="0" y="198474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Children of non-Caucasian and less educated mothers</a:t>
          </a:r>
        </a:p>
      </dsp:txBody>
      <dsp:txXfrm>
        <a:off x="43693" y="2028440"/>
        <a:ext cx="4630283" cy="807664"/>
      </dsp:txXfrm>
    </dsp:sp>
    <dsp:sp modelId="{E46DA951-6721-D34A-A5D2-81FF7277C456}">
      <dsp:nvSpPr>
        <dsp:cNvPr id="0" name=""/>
        <dsp:cNvSpPr/>
      </dsp:nvSpPr>
      <dsp:spPr>
        <a:xfrm>
          <a:off x="0" y="2879797"/>
          <a:ext cx="4717669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Increased levels of separation anxiety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Decreased effortful control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Decreased self regulation</a:t>
          </a:r>
        </a:p>
      </dsp:txBody>
      <dsp:txXfrm>
        <a:off x="0" y="2879797"/>
        <a:ext cx="4717669" cy="629280"/>
      </dsp:txXfrm>
    </dsp:sp>
    <dsp:sp modelId="{9132A12F-E319-5A40-A4C5-B350CCDB2446}">
      <dsp:nvSpPr>
        <dsp:cNvPr id="0" name=""/>
        <dsp:cNvSpPr/>
      </dsp:nvSpPr>
      <dsp:spPr>
        <a:xfrm>
          <a:off x="0" y="350907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764751"/>
                <a:satOff val="-1993"/>
                <a:lumOff val="470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64751"/>
                <a:satOff val="-1993"/>
                <a:lumOff val="470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Children of sexually abused mothers more likely to have preoccupied attachment styles</a:t>
          </a:r>
        </a:p>
      </dsp:txBody>
      <dsp:txXfrm>
        <a:off x="43693" y="3552770"/>
        <a:ext cx="4630283" cy="807664"/>
      </dsp:txXfrm>
    </dsp:sp>
    <dsp:sp modelId="{C96ACD20-549C-7646-84C4-D4D4BAEE85C6}">
      <dsp:nvSpPr>
        <dsp:cNvPr id="0" name=""/>
        <dsp:cNvSpPr/>
      </dsp:nvSpPr>
      <dsp:spPr>
        <a:xfrm>
          <a:off x="0" y="445020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Physical abuse in mothers increased hostile-intrusive behavior toward infant and is linked to infant disorganization at 18 months</a:t>
          </a:r>
        </a:p>
      </dsp:txBody>
      <dsp:txXfrm>
        <a:off x="43693" y="4493900"/>
        <a:ext cx="4630283" cy="80766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E6BD2-6051-6241-8F19-F4E8FBF323B1}">
      <dsp:nvSpPr>
        <dsp:cNvPr id="0" name=""/>
        <dsp:cNvSpPr/>
      </dsp:nvSpPr>
      <dsp:spPr>
        <a:xfrm>
          <a:off x="0" y="10248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>
                  <a:lumMod val="75000"/>
                </a:schemeClr>
              </a:solidFill>
            </a:rPr>
            <a:t>5.7x more likely to have emotion or mental disturbances</a:t>
          </a:r>
        </a:p>
      </dsp:txBody>
      <dsp:txXfrm>
        <a:off x="43693" y="146180"/>
        <a:ext cx="4630283" cy="807664"/>
      </dsp:txXfrm>
    </dsp:sp>
    <dsp:sp modelId="{28954AFD-BDD6-444F-819D-10C00625D190}">
      <dsp:nvSpPr>
        <dsp:cNvPr id="0" name=""/>
        <dsp:cNvSpPr/>
      </dsp:nvSpPr>
      <dsp:spPr>
        <a:xfrm>
          <a:off x="0" y="104361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254917"/>
                <a:satOff val="-664"/>
                <a:lumOff val="156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54917"/>
                <a:satOff val="-664"/>
                <a:lumOff val="156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>
                  <a:lumMod val="75000"/>
                </a:schemeClr>
              </a:solidFill>
            </a:rPr>
            <a:t>Increased self reported depressive symptoms</a:t>
          </a:r>
        </a:p>
      </dsp:txBody>
      <dsp:txXfrm>
        <a:off x="43693" y="1087310"/>
        <a:ext cx="4630283" cy="807664"/>
      </dsp:txXfrm>
    </dsp:sp>
    <dsp:sp modelId="{F56BF6FA-A8C7-5C47-9632-A3A92A011D16}">
      <dsp:nvSpPr>
        <dsp:cNvPr id="0" name=""/>
        <dsp:cNvSpPr/>
      </dsp:nvSpPr>
      <dsp:spPr>
        <a:xfrm>
          <a:off x="0" y="198474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>
                  <a:lumMod val="75000"/>
                </a:schemeClr>
              </a:solidFill>
            </a:rPr>
            <a:t>Children of non-Caucasian and less educated mothers</a:t>
          </a:r>
        </a:p>
      </dsp:txBody>
      <dsp:txXfrm>
        <a:off x="43693" y="2028440"/>
        <a:ext cx="4630283" cy="807664"/>
      </dsp:txXfrm>
    </dsp:sp>
    <dsp:sp modelId="{E46DA951-6721-D34A-A5D2-81FF7277C456}">
      <dsp:nvSpPr>
        <dsp:cNvPr id="0" name=""/>
        <dsp:cNvSpPr/>
      </dsp:nvSpPr>
      <dsp:spPr>
        <a:xfrm>
          <a:off x="0" y="2879797"/>
          <a:ext cx="4717669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75000"/>
                </a:schemeClr>
              </a:solidFill>
            </a:rPr>
            <a:t>Increased levels of separation anxiety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75000"/>
                </a:schemeClr>
              </a:solidFill>
            </a:rPr>
            <a:t>Decreased effortful control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75000"/>
                </a:schemeClr>
              </a:solidFill>
            </a:rPr>
            <a:t>Decreased self regulation</a:t>
          </a:r>
        </a:p>
      </dsp:txBody>
      <dsp:txXfrm>
        <a:off x="0" y="2879797"/>
        <a:ext cx="4717669" cy="629280"/>
      </dsp:txXfrm>
    </dsp:sp>
    <dsp:sp modelId="{9132A12F-E319-5A40-A4C5-B350CCDB2446}">
      <dsp:nvSpPr>
        <dsp:cNvPr id="0" name=""/>
        <dsp:cNvSpPr/>
      </dsp:nvSpPr>
      <dsp:spPr>
        <a:xfrm>
          <a:off x="0" y="350907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764751"/>
                <a:satOff val="-1993"/>
                <a:lumOff val="470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64751"/>
                <a:satOff val="-1993"/>
                <a:lumOff val="470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Children of sexually abused mothers more likely to have preoccupied attachment styles</a:t>
          </a:r>
        </a:p>
      </dsp:txBody>
      <dsp:txXfrm>
        <a:off x="43693" y="3552770"/>
        <a:ext cx="4630283" cy="807664"/>
      </dsp:txXfrm>
    </dsp:sp>
    <dsp:sp modelId="{C96ACD20-549C-7646-84C4-D4D4BAEE85C6}">
      <dsp:nvSpPr>
        <dsp:cNvPr id="0" name=""/>
        <dsp:cNvSpPr/>
      </dsp:nvSpPr>
      <dsp:spPr>
        <a:xfrm>
          <a:off x="0" y="445020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Physical abuse in mothers increased hostile-intrusive behavior toward infant and is linked to infant disorganization at 18 months</a:t>
          </a:r>
        </a:p>
      </dsp:txBody>
      <dsp:txXfrm>
        <a:off x="43693" y="4493900"/>
        <a:ext cx="4630283" cy="80766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E6BD2-6051-6241-8F19-F4E8FBF323B1}">
      <dsp:nvSpPr>
        <dsp:cNvPr id="0" name=""/>
        <dsp:cNvSpPr/>
      </dsp:nvSpPr>
      <dsp:spPr>
        <a:xfrm>
          <a:off x="0" y="10248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>
                  <a:lumMod val="75000"/>
                </a:schemeClr>
              </a:solidFill>
            </a:rPr>
            <a:t>5.7x more likely to have emotion or mental disturbances</a:t>
          </a:r>
        </a:p>
      </dsp:txBody>
      <dsp:txXfrm>
        <a:off x="43693" y="146180"/>
        <a:ext cx="4630283" cy="807664"/>
      </dsp:txXfrm>
    </dsp:sp>
    <dsp:sp modelId="{28954AFD-BDD6-444F-819D-10C00625D190}">
      <dsp:nvSpPr>
        <dsp:cNvPr id="0" name=""/>
        <dsp:cNvSpPr/>
      </dsp:nvSpPr>
      <dsp:spPr>
        <a:xfrm>
          <a:off x="0" y="104361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254917"/>
                <a:satOff val="-664"/>
                <a:lumOff val="156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54917"/>
                <a:satOff val="-664"/>
                <a:lumOff val="156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>
                  <a:lumMod val="75000"/>
                </a:schemeClr>
              </a:solidFill>
            </a:rPr>
            <a:t>Increased self reported depressive symptoms</a:t>
          </a:r>
        </a:p>
      </dsp:txBody>
      <dsp:txXfrm>
        <a:off x="43693" y="1087310"/>
        <a:ext cx="4630283" cy="807664"/>
      </dsp:txXfrm>
    </dsp:sp>
    <dsp:sp modelId="{F56BF6FA-A8C7-5C47-9632-A3A92A011D16}">
      <dsp:nvSpPr>
        <dsp:cNvPr id="0" name=""/>
        <dsp:cNvSpPr/>
      </dsp:nvSpPr>
      <dsp:spPr>
        <a:xfrm>
          <a:off x="0" y="198474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>
                  <a:lumMod val="75000"/>
                </a:schemeClr>
              </a:solidFill>
            </a:rPr>
            <a:t>Children of non-Caucasian and less educated mothers</a:t>
          </a:r>
        </a:p>
      </dsp:txBody>
      <dsp:txXfrm>
        <a:off x="43693" y="2028440"/>
        <a:ext cx="4630283" cy="807664"/>
      </dsp:txXfrm>
    </dsp:sp>
    <dsp:sp modelId="{E46DA951-6721-D34A-A5D2-81FF7277C456}">
      <dsp:nvSpPr>
        <dsp:cNvPr id="0" name=""/>
        <dsp:cNvSpPr/>
      </dsp:nvSpPr>
      <dsp:spPr>
        <a:xfrm>
          <a:off x="0" y="2879797"/>
          <a:ext cx="4717669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75000"/>
                </a:schemeClr>
              </a:solidFill>
            </a:rPr>
            <a:t>Increased levels of separation anxiety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75000"/>
                </a:schemeClr>
              </a:solidFill>
            </a:rPr>
            <a:t>Decreased effortful control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75000"/>
                </a:schemeClr>
              </a:solidFill>
            </a:rPr>
            <a:t>Decreased self regulation</a:t>
          </a:r>
        </a:p>
      </dsp:txBody>
      <dsp:txXfrm>
        <a:off x="0" y="2879797"/>
        <a:ext cx="4717669" cy="629280"/>
      </dsp:txXfrm>
    </dsp:sp>
    <dsp:sp modelId="{9132A12F-E319-5A40-A4C5-B350CCDB2446}">
      <dsp:nvSpPr>
        <dsp:cNvPr id="0" name=""/>
        <dsp:cNvSpPr/>
      </dsp:nvSpPr>
      <dsp:spPr>
        <a:xfrm>
          <a:off x="0" y="350907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764751"/>
                <a:satOff val="-1993"/>
                <a:lumOff val="470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64751"/>
                <a:satOff val="-1993"/>
                <a:lumOff val="470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>
                  <a:lumMod val="75000"/>
                </a:schemeClr>
              </a:solidFill>
            </a:rPr>
            <a:t>Children of sexually abused mothers more likely to have preoccupied attachment styles</a:t>
          </a:r>
        </a:p>
      </dsp:txBody>
      <dsp:txXfrm>
        <a:off x="43693" y="3552770"/>
        <a:ext cx="4630283" cy="807664"/>
      </dsp:txXfrm>
    </dsp:sp>
    <dsp:sp modelId="{C96ACD20-549C-7646-84C4-D4D4BAEE85C6}">
      <dsp:nvSpPr>
        <dsp:cNvPr id="0" name=""/>
        <dsp:cNvSpPr/>
      </dsp:nvSpPr>
      <dsp:spPr>
        <a:xfrm>
          <a:off x="0" y="4450207"/>
          <a:ext cx="4717669" cy="89505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Physical abuse in mothers increased hostile-intrusive behavior toward infant and is linked to infant disorganization at 18 months</a:t>
          </a:r>
        </a:p>
      </dsp:txBody>
      <dsp:txXfrm>
        <a:off x="43693" y="4493900"/>
        <a:ext cx="4630283" cy="807664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97A6-B84F-444E-BDC9-2951AD8B22CE}">
      <dsp:nvSpPr>
        <dsp:cNvPr id="0" name=""/>
        <dsp:cNvSpPr/>
      </dsp:nvSpPr>
      <dsp:spPr>
        <a:xfrm>
          <a:off x="0" y="184843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Behavioral Problem Index (BPI) - 2.8 points higher</a:t>
          </a:r>
        </a:p>
      </dsp:txBody>
      <dsp:txXfrm>
        <a:off x="23271" y="208114"/>
        <a:ext cx="4671127" cy="430159"/>
      </dsp:txXfrm>
    </dsp:sp>
    <dsp:sp modelId="{7CBA4826-825C-8D41-A4EB-4CB96182440B}">
      <dsp:nvSpPr>
        <dsp:cNvPr id="0" name=""/>
        <dsp:cNvSpPr/>
      </dsp:nvSpPr>
      <dsp:spPr>
        <a:xfrm>
          <a:off x="0" y="696105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113296"/>
                <a:satOff val="-295"/>
                <a:lumOff val="69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3296"/>
                <a:satOff val="-295"/>
                <a:lumOff val="69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Decrease in positive behaviors</a:t>
          </a:r>
        </a:p>
      </dsp:txBody>
      <dsp:txXfrm>
        <a:off x="23271" y="719376"/>
        <a:ext cx="4671127" cy="430159"/>
      </dsp:txXfrm>
    </dsp:sp>
    <dsp:sp modelId="{E1FDC59C-D3B9-7940-A8F0-5AD12F0B8D64}">
      <dsp:nvSpPr>
        <dsp:cNvPr id="0" name=""/>
        <dsp:cNvSpPr/>
      </dsp:nvSpPr>
      <dsp:spPr>
        <a:xfrm>
          <a:off x="0" y="1207366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226593"/>
                <a:satOff val="-591"/>
                <a:lumOff val="139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26593"/>
                <a:satOff val="-591"/>
                <a:lumOff val="139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Increase in internalizing behaviors</a:t>
          </a:r>
        </a:p>
      </dsp:txBody>
      <dsp:txXfrm>
        <a:off x="23271" y="1230637"/>
        <a:ext cx="4671127" cy="430159"/>
      </dsp:txXfrm>
    </dsp:sp>
    <dsp:sp modelId="{BACD8B6B-1B18-D44F-9A2A-34B2B0F0707A}">
      <dsp:nvSpPr>
        <dsp:cNvPr id="0" name=""/>
        <dsp:cNvSpPr/>
      </dsp:nvSpPr>
      <dsp:spPr>
        <a:xfrm>
          <a:off x="0" y="1718628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Increase in externalizing behaviors</a:t>
          </a:r>
        </a:p>
      </dsp:txBody>
      <dsp:txXfrm>
        <a:off x="23271" y="1741899"/>
        <a:ext cx="4671127" cy="430159"/>
      </dsp:txXfrm>
    </dsp:sp>
    <dsp:sp modelId="{5ABC350D-BCD0-9447-A7C3-4B1DA472D452}">
      <dsp:nvSpPr>
        <dsp:cNvPr id="0" name=""/>
        <dsp:cNvSpPr/>
      </dsp:nvSpPr>
      <dsp:spPr>
        <a:xfrm>
          <a:off x="0" y="2229890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453186"/>
                <a:satOff val="-1181"/>
                <a:lumOff val="278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453186"/>
                <a:satOff val="-1181"/>
                <a:lumOff val="278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2.1x increased odds of ADHD (3.1x mothers; 1.3x fathers)</a:t>
          </a:r>
        </a:p>
      </dsp:txBody>
      <dsp:txXfrm>
        <a:off x="23271" y="2253161"/>
        <a:ext cx="4671127" cy="430159"/>
      </dsp:txXfrm>
    </dsp:sp>
    <dsp:sp modelId="{67F6715F-CF8D-1A4E-A664-3B9C649132A4}">
      <dsp:nvSpPr>
        <dsp:cNvPr id="0" name=""/>
        <dsp:cNvSpPr/>
      </dsp:nvSpPr>
      <dsp:spPr>
        <a:xfrm>
          <a:off x="0" y="2741152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566482"/>
                <a:satOff val="-1477"/>
                <a:lumOff val="348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66482"/>
                <a:satOff val="-1477"/>
                <a:lumOff val="348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Increase child physical aggression, which may come from discipline strategies.</a:t>
          </a:r>
        </a:p>
      </dsp:txBody>
      <dsp:txXfrm>
        <a:off x="23271" y="2764423"/>
        <a:ext cx="4671127" cy="430159"/>
      </dsp:txXfrm>
    </dsp:sp>
    <dsp:sp modelId="{D7875741-FC1A-7F4A-AA53-E6A2B218819F}">
      <dsp:nvSpPr>
        <dsp:cNvPr id="0" name=""/>
        <dsp:cNvSpPr/>
      </dsp:nvSpPr>
      <dsp:spPr>
        <a:xfrm>
          <a:off x="0" y="3252414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Early adoption of high-risk behaviors</a:t>
          </a:r>
        </a:p>
      </dsp:txBody>
      <dsp:txXfrm>
        <a:off x="23271" y="3275685"/>
        <a:ext cx="4671127" cy="430159"/>
      </dsp:txXfrm>
    </dsp:sp>
    <dsp:sp modelId="{ABF75A60-8186-C146-A08F-198C3F1AFA09}">
      <dsp:nvSpPr>
        <dsp:cNvPr id="0" name=""/>
        <dsp:cNvSpPr/>
      </dsp:nvSpPr>
      <dsp:spPr>
        <a:xfrm>
          <a:off x="0" y="3763676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793075"/>
                <a:satOff val="-2067"/>
                <a:lumOff val="488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93075"/>
                <a:satOff val="-2067"/>
                <a:lumOff val="488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Poor school performance</a:t>
          </a:r>
        </a:p>
      </dsp:txBody>
      <dsp:txXfrm>
        <a:off x="23271" y="3786947"/>
        <a:ext cx="4671127" cy="430159"/>
      </dsp:txXfrm>
    </dsp:sp>
    <dsp:sp modelId="{65823149-6FD3-E440-AE75-7E3C8165DF42}">
      <dsp:nvSpPr>
        <dsp:cNvPr id="0" name=""/>
        <dsp:cNvSpPr/>
      </dsp:nvSpPr>
      <dsp:spPr>
        <a:xfrm>
          <a:off x="0" y="4274938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906372"/>
                <a:satOff val="-2363"/>
                <a:lumOff val="557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906372"/>
                <a:satOff val="-2363"/>
                <a:lumOff val="557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Worse scores on standardized tests</a:t>
          </a:r>
        </a:p>
      </dsp:txBody>
      <dsp:txXfrm>
        <a:off x="23271" y="4298209"/>
        <a:ext cx="4671127" cy="430159"/>
      </dsp:txXfrm>
    </dsp:sp>
    <dsp:sp modelId="{2CBF75A1-8424-074D-A447-14B61295970F}">
      <dsp:nvSpPr>
        <dsp:cNvPr id="0" name=""/>
        <dsp:cNvSpPr/>
      </dsp:nvSpPr>
      <dsp:spPr>
        <a:xfrm>
          <a:off x="0" y="4786199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Could be due to dysregulation of stress response system due to their own ACEs</a:t>
          </a:r>
        </a:p>
      </dsp:txBody>
      <dsp:txXfrm>
        <a:off x="23271" y="4809470"/>
        <a:ext cx="4671127" cy="430159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97A6-B84F-444E-BDC9-2951AD8B22CE}">
      <dsp:nvSpPr>
        <dsp:cNvPr id="0" name=""/>
        <dsp:cNvSpPr/>
      </dsp:nvSpPr>
      <dsp:spPr>
        <a:xfrm>
          <a:off x="0" y="184843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Behavioral Problem Index (BPI) - 2.8 points higher</a:t>
          </a:r>
        </a:p>
      </dsp:txBody>
      <dsp:txXfrm>
        <a:off x="23271" y="208114"/>
        <a:ext cx="4671127" cy="430159"/>
      </dsp:txXfrm>
    </dsp:sp>
    <dsp:sp modelId="{7CBA4826-825C-8D41-A4EB-4CB96182440B}">
      <dsp:nvSpPr>
        <dsp:cNvPr id="0" name=""/>
        <dsp:cNvSpPr/>
      </dsp:nvSpPr>
      <dsp:spPr>
        <a:xfrm>
          <a:off x="0" y="696105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113296"/>
                <a:satOff val="-295"/>
                <a:lumOff val="69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3296"/>
                <a:satOff val="-295"/>
                <a:lumOff val="69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Decrease in positive behaviors</a:t>
          </a:r>
        </a:p>
      </dsp:txBody>
      <dsp:txXfrm>
        <a:off x="23271" y="719376"/>
        <a:ext cx="4671127" cy="430159"/>
      </dsp:txXfrm>
    </dsp:sp>
    <dsp:sp modelId="{E1FDC59C-D3B9-7940-A8F0-5AD12F0B8D64}">
      <dsp:nvSpPr>
        <dsp:cNvPr id="0" name=""/>
        <dsp:cNvSpPr/>
      </dsp:nvSpPr>
      <dsp:spPr>
        <a:xfrm>
          <a:off x="0" y="1207366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226593"/>
                <a:satOff val="-591"/>
                <a:lumOff val="139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26593"/>
                <a:satOff val="-591"/>
                <a:lumOff val="139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Increase in internalizing behaviors</a:t>
          </a:r>
        </a:p>
      </dsp:txBody>
      <dsp:txXfrm>
        <a:off x="23271" y="1230637"/>
        <a:ext cx="4671127" cy="430159"/>
      </dsp:txXfrm>
    </dsp:sp>
    <dsp:sp modelId="{BACD8B6B-1B18-D44F-9A2A-34B2B0F0707A}">
      <dsp:nvSpPr>
        <dsp:cNvPr id="0" name=""/>
        <dsp:cNvSpPr/>
      </dsp:nvSpPr>
      <dsp:spPr>
        <a:xfrm>
          <a:off x="0" y="1718628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Increase in externalizing behaviors</a:t>
          </a:r>
        </a:p>
      </dsp:txBody>
      <dsp:txXfrm>
        <a:off x="23271" y="1741899"/>
        <a:ext cx="4671127" cy="430159"/>
      </dsp:txXfrm>
    </dsp:sp>
    <dsp:sp modelId="{5ABC350D-BCD0-9447-A7C3-4B1DA472D452}">
      <dsp:nvSpPr>
        <dsp:cNvPr id="0" name=""/>
        <dsp:cNvSpPr/>
      </dsp:nvSpPr>
      <dsp:spPr>
        <a:xfrm>
          <a:off x="0" y="2229890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453186"/>
                <a:satOff val="-1181"/>
                <a:lumOff val="278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453186"/>
                <a:satOff val="-1181"/>
                <a:lumOff val="278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2.1x increased odds of ADHD (3.1x mothers; 1.3x fathers)</a:t>
          </a:r>
        </a:p>
      </dsp:txBody>
      <dsp:txXfrm>
        <a:off x="23271" y="2253161"/>
        <a:ext cx="4671127" cy="430159"/>
      </dsp:txXfrm>
    </dsp:sp>
    <dsp:sp modelId="{67F6715F-CF8D-1A4E-A664-3B9C649132A4}">
      <dsp:nvSpPr>
        <dsp:cNvPr id="0" name=""/>
        <dsp:cNvSpPr/>
      </dsp:nvSpPr>
      <dsp:spPr>
        <a:xfrm>
          <a:off x="0" y="2741152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566482"/>
                <a:satOff val="-1477"/>
                <a:lumOff val="348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66482"/>
                <a:satOff val="-1477"/>
                <a:lumOff val="348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Increase child physical aggression, which may come from discipline strategies.</a:t>
          </a:r>
        </a:p>
      </dsp:txBody>
      <dsp:txXfrm>
        <a:off x="23271" y="2764423"/>
        <a:ext cx="4671127" cy="430159"/>
      </dsp:txXfrm>
    </dsp:sp>
    <dsp:sp modelId="{D7875741-FC1A-7F4A-AA53-E6A2B218819F}">
      <dsp:nvSpPr>
        <dsp:cNvPr id="0" name=""/>
        <dsp:cNvSpPr/>
      </dsp:nvSpPr>
      <dsp:spPr>
        <a:xfrm>
          <a:off x="0" y="3252414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Early adoption of high-risk behaviors</a:t>
          </a:r>
        </a:p>
      </dsp:txBody>
      <dsp:txXfrm>
        <a:off x="23271" y="3275685"/>
        <a:ext cx="4671127" cy="430159"/>
      </dsp:txXfrm>
    </dsp:sp>
    <dsp:sp modelId="{ABF75A60-8186-C146-A08F-198C3F1AFA09}">
      <dsp:nvSpPr>
        <dsp:cNvPr id="0" name=""/>
        <dsp:cNvSpPr/>
      </dsp:nvSpPr>
      <dsp:spPr>
        <a:xfrm>
          <a:off x="0" y="3763676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793075"/>
                <a:satOff val="-2067"/>
                <a:lumOff val="488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93075"/>
                <a:satOff val="-2067"/>
                <a:lumOff val="488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Poor school performance</a:t>
          </a:r>
        </a:p>
      </dsp:txBody>
      <dsp:txXfrm>
        <a:off x="23271" y="3786947"/>
        <a:ext cx="4671127" cy="430159"/>
      </dsp:txXfrm>
    </dsp:sp>
    <dsp:sp modelId="{65823149-6FD3-E440-AE75-7E3C8165DF42}">
      <dsp:nvSpPr>
        <dsp:cNvPr id="0" name=""/>
        <dsp:cNvSpPr/>
      </dsp:nvSpPr>
      <dsp:spPr>
        <a:xfrm>
          <a:off x="0" y="4274938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906372"/>
                <a:satOff val="-2363"/>
                <a:lumOff val="557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906372"/>
                <a:satOff val="-2363"/>
                <a:lumOff val="557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Worse scores on standardized tests</a:t>
          </a:r>
        </a:p>
      </dsp:txBody>
      <dsp:txXfrm>
        <a:off x="23271" y="4298209"/>
        <a:ext cx="4671127" cy="430159"/>
      </dsp:txXfrm>
    </dsp:sp>
    <dsp:sp modelId="{2CBF75A1-8424-074D-A447-14B61295970F}">
      <dsp:nvSpPr>
        <dsp:cNvPr id="0" name=""/>
        <dsp:cNvSpPr/>
      </dsp:nvSpPr>
      <dsp:spPr>
        <a:xfrm>
          <a:off x="0" y="4786199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Could be due to dysregulation of stress response system due to their own ACEs</a:t>
          </a:r>
        </a:p>
      </dsp:txBody>
      <dsp:txXfrm>
        <a:off x="23271" y="4809470"/>
        <a:ext cx="4671127" cy="430159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97A6-B84F-444E-BDC9-2951AD8B22CE}">
      <dsp:nvSpPr>
        <dsp:cNvPr id="0" name=""/>
        <dsp:cNvSpPr/>
      </dsp:nvSpPr>
      <dsp:spPr>
        <a:xfrm>
          <a:off x="0" y="184843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Behavioral Problem Index (BPI) - 2.8 points higher</a:t>
          </a:r>
        </a:p>
      </dsp:txBody>
      <dsp:txXfrm>
        <a:off x="23271" y="208114"/>
        <a:ext cx="4671127" cy="430159"/>
      </dsp:txXfrm>
    </dsp:sp>
    <dsp:sp modelId="{7CBA4826-825C-8D41-A4EB-4CB96182440B}">
      <dsp:nvSpPr>
        <dsp:cNvPr id="0" name=""/>
        <dsp:cNvSpPr/>
      </dsp:nvSpPr>
      <dsp:spPr>
        <a:xfrm>
          <a:off x="0" y="696105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113296"/>
                <a:satOff val="-295"/>
                <a:lumOff val="69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3296"/>
                <a:satOff val="-295"/>
                <a:lumOff val="69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Decrease in positive behaviors</a:t>
          </a:r>
        </a:p>
      </dsp:txBody>
      <dsp:txXfrm>
        <a:off x="23271" y="719376"/>
        <a:ext cx="4671127" cy="430159"/>
      </dsp:txXfrm>
    </dsp:sp>
    <dsp:sp modelId="{E1FDC59C-D3B9-7940-A8F0-5AD12F0B8D64}">
      <dsp:nvSpPr>
        <dsp:cNvPr id="0" name=""/>
        <dsp:cNvSpPr/>
      </dsp:nvSpPr>
      <dsp:spPr>
        <a:xfrm>
          <a:off x="0" y="1207366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226593"/>
                <a:satOff val="-591"/>
                <a:lumOff val="139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26593"/>
                <a:satOff val="-591"/>
                <a:lumOff val="139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Increase in internalizing behaviors</a:t>
          </a:r>
        </a:p>
      </dsp:txBody>
      <dsp:txXfrm>
        <a:off x="23271" y="1230637"/>
        <a:ext cx="4671127" cy="430159"/>
      </dsp:txXfrm>
    </dsp:sp>
    <dsp:sp modelId="{BACD8B6B-1B18-D44F-9A2A-34B2B0F0707A}">
      <dsp:nvSpPr>
        <dsp:cNvPr id="0" name=""/>
        <dsp:cNvSpPr/>
      </dsp:nvSpPr>
      <dsp:spPr>
        <a:xfrm>
          <a:off x="0" y="1718628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Increase in externalizing behaviors</a:t>
          </a:r>
        </a:p>
      </dsp:txBody>
      <dsp:txXfrm>
        <a:off x="23271" y="1741899"/>
        <a:ext cx="4671127" cy="430159"/>
      </dsp:txXfrm>
    </dsp:sp>
    <dsp:sp modelId="{5ABC350D-BCD0-9447-A7C3-4B1DA472D452}">
      <dsp:nvSpPr>
        <dsp:cNvPr id="0" name=""/>
        <dsp:cNvSpPr/>
      </dsp:nvSpPr>
      <dsp:spPr>
        <a:xfrm>
          <a:off x="0" y="2229890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453186"/>
                <a:satOff val="-1181"/>
                <a:lumOff val="278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453186"/>
                <a:satOff val="-1181"/>
                <a:lumOff val="278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2.1x increased odds of ADHD (3.1x mothers; 1.3x fathers)</a:t>
          </a:r>
        </a:p>
      </dsp:txBody>
      <dsp:txXfrm>
        <a:off x="23271" y="2253161"/>
        <a:ext cx="4671127" cy="430159"/>
      </dsp:txXfrm>
    </dsp:sp>
    <dsp:sp modelId="{67F6715F-CF8D-1A4E-A664-3B9C649132A4}">
      <dsp:nvSpPr>
        <dsp:cNvPr id="0" name=""/>
        <dsp:cNvSpPr/>
      </dsp:nvSpPr>
      <dsp:spPr>
        <a:xfrm>
          <a:off x="0" y="2741152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566482"/>
                <a:satOff val="-1477"/>
                <a:lumOff val="348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66482"/>
                <a:satOff val="-1477"/>
                <a:lumOff val="348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Increase child physical aggression, which may come from discipline strategies.</a:t>
          </a:r>
        </a:p>
      </dsp:txBody>
      <dsp:txXfrm>
        <a:off x="23271" y="2764423"/>
        <a:ext cx="4671127" cy="430159"/>
      </dsp:txXfrm>
    </dsp:sp>
    <dsp:sp modelId="{D7875741-FC1A-7F4A-AA53-E6A2B218819F}">
      <dsp:nvSpPr>
        <dsp:cNvPr id="0" name=""/>
        <dsp:cNvSpPr/>
      </dsp:nvSpPr>
      <dsp:spPr>
        <a:xfrm>
          <a:off x="0" y="3252414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Early adoption of high-risk behaviors</a:t>
          </a:r>
        </a:p>
      </dsp:txBody>
      <dsp:txXfrm>
        <a:off x="23271" y="3275685"/>
        <a:ext cx="4671127" cy="430159"/>
      </dsp:txXfrm>
    </dsp:sp>
    <dsp:sp modelId="{ABF75A60-8186-C146-A08F-198C3F1AFA09}">
      <dsp:nvSpPr>
        <dsp:cNvPr id="0" name=""/>
        <dsp:cNvSpPr/>
      </dsp:nvSpPr>
      <dsp:spPr>
        <a:xfrm>
          <a:off x="0" y="3763676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793075"/>
                <a:satOff val="-2067"/>
                <a:lumOff val="488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93075"/>
                <a:satOff val="-2067"/>
                <a:lumOff val="488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Poor school performance</a:t>
          </a:r>
        </a:p>
      </dsp:txBody>
      <dsp:txXfrm>
        <a:off x="23271" y="3786947"/>
        <a:ext cx="4671127" cy="430159"/>
      </dsp:txXfrm>
    </dsp:sp>
    <dsp:sp modelId="{65823149-6FD3-E440-AE75-7E3C8165DF42}">
      <dsp:nvSpPr>
        <dsp:cNvPr id="0" name=""/>
        <dsp:cNvSpPr/>
      </dsp:nvSpPr>
      <dsp:spPr>
        <a:xfrm>
          <a:off x="0" y="4274938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906372"/>
                <a:satOff val="-2363"/>
                <a:lumOff val="557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906372"/>
                <a:satOff val="-2363"/>
                <a:lumOff val="557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Worse scores on standardized tests</a:t>
          </a:r>
        </a:p>
      </dsp:txBody>
      <dsp:txXfrm>
        <a:off x="23271" y="4298209"/>
        <a:ext cx="4671127" cy="430159"/>
      </dsp:txXfrm>
    </dsp:sp>
    <dsp:sp modelId="{2CBF75A1-8424-074D-A447-14B61295970F}">
      <dsp:nvSpPr>
        <dsp:cNvPr id="0" name=""/>
        <dsp:cNvSpPr/>
      </dsp:nvSpPr>
      <dsp:spPr>
        <a:xfrm>
          <a:off x="0" y="4786199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Could be due to dysregulation of stress response system due to their own ACEs</a:t>
          </a:r>
        </a:p>
      </dsp:txBody>
      <dsp:txXfrm>
        <a:off x="23271" y="4809470"/>
        <a:ext cx="4671127" cy="430159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97A6-B84F-444E-BDC9-2951AD8B22CE}">
      <dsp:nvSpPr>
        <dsp:cNvPr id="0" name=""/>
        <dsp:cNvSpPr/>
      </dsp:nvSpPr>
      <dsp:spPr>
        <a:xfrm>
          <a:off x="0" y="184843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Behavioral Problem Index (BPI) - 2.8 points higher</a:t>
          </a:r>
        </a:p>
      </dsp:txBody>
      <dsp:txXfrm>
        <a:off x="23271" y="208114"/>
        <a:ext cx="4671127" cy="430159"/>
      </dsp:txXfrm>
    </dsp:sp>
    <dsp:sp modelId="{7CBA4826-825C-8D41-A4EB-4CB96182440B}">
      <dsp:nvSpPr>
        <dsp:cNvPr id="0" name=""/>
        <dsp:cNvSpPr/>
      </dsp:nvSpPr>
      <dsp:spPr>
        <a:xfrm>
          <a:off x="0" y="696105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113296"/>
                <a:satOff val="-295"/>
                <a:lumOff val="69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3296"/>
                <a:satOff val="-295"/>
                <a:lumOff val="69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Decrease in positive behaviors</a:t>
          </a:r>
        </a:p>
      </dsp:txBody>
      <dsp:txXfrm>
        <a:off x="23271" y="719376"/>
        <a:ext cx="4671127" cy="430159"/>
      </dsp:txXfrm>
    </dsp:sp>
    <dsp:sp modelId="{E1FDC59C-D3B9-7940-A8F0-5AD12F0B8D64}">
      <dsp:nvSpPr>
        <dsp:cNvPr id="0" name=""/>
        <dsp:cNvSpPr/>
      </dsp:nvSpPr>
      <dsp:spPr>
        <a:xfrm>
          <a:off x="0" y="1207366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226593"/>
                <a:satOff val="-591"/>
                <a:lumOff val="139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26593"/>
                <a:satOff val="-591"/>
                <a:lumOff val="139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Increase in internalizing behaviors</a:t>
          </a:r>
        </a:p>
      </dsp:txBody>
      <dsp:txXfrm>
        <a:off x="23271" y="1230637"/>
        <a:ext cx="4671127" cy="430159"/>
      </dsp:txXfrm>
    </dsp:sp>
    <dsp:sp modelId="{BACD8B6B-1B18-D44F-9A2A-34B2B0F0707A}">
      <dsp:nvSpPr>
        <dsp:cNvPr id="0" name=""/>
        <dsp:cNvSpPr/>
      </dsp:nvSpPr>
      <dsp:spPr>
        <a:xfrm>
          <a:off x="0" y="1718628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Increase in externalizing behaviors</a:t>
          </a:r>
        </a:p>
      </dsp:txBody>
      <dsp:txXfrm>
        <a:off x="23271" y="1741899"/>
        <a:ext cx="4671127" cy="430159"/>
      </dsp:txXfrm>
    </dsp:sp>
    <dsp:sp modelId="{5ABC350D-BCD0-9447-A7C3-4B1DA472D452}">
      <dsp:nvSpPr>
        <dsp:cNvPr id="0" name=""/>
        <dsp:cNvSpPr/>
      </dsp:nvSpPr>
      <dsp:spPr>
        <a:xfrm>
          <a:off x="0" y="2229890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453186"/>
                <a:satOff val="-1181"/>
                <a:lumOff val="278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453186"/>
                <a:satOff val="-1181"/>
                <a:lumOff val="278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2.1x increased odds of ADHD (3.1x mothers; 1.3x fathers)</a:t>
          </a:r>
        </a:p>
      </dsp:txBody>
      <dsp:txXfrm>
        <a:off x="23271" y="2253161"/>
        <a:ext cx="4671127" cy="430159"/>
      </dsp:txXfrm>
    </dsp:sp>
    <dsp:sp modelId="{67F6715F-CF8D-1A4E-A664-3B9C649132A4}">
      <dsp:nvSpPr>
        <dsp:cNvPr id="0" name=""/>
        <dsp:cNvSpPr/>
      </dsp:nvSpPr>
      <dsp:spPr>
        <a:xfrm>
          <a:off x="0" y="2741152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566482"/>
                <a:satOff val="-1477"/>
                <a:lumOff val="348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66482"/>
                <a:satOff val="-1477"/>
                <a:lumOff val="348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Increase child physical aggression, which may come from discipline strategies.</a:t>
          </a:r>
        </a:p>
      </dsp:txBody>
      <dsp:txXfrm>
        <a:off x="23271" y="2764423"/>
        <a:ext cx="4671127" cy="430159"/>
      </dsp:txXfrm>
    </dsp:sp>
    <dsp:sp modelId="{D7875741-FC1A-7F4A-AA53-E6A2B218819F}">
      <dsp:nvSpPr>
        <dsp:cNvPr id="0" name=""/>
        <dsp:cNvSpPr/>
      </dsp:nvSpPr>
      <dsp:spPr>
        <a:xfrm>
          <a:off x="0" y="3252414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Early adoption of high-risk behaviors</a:t>
          </a:r>
        </a:p>
      </dsp:txBody>
      <dsp:txXfrm>
        <a:off x="23271" y="3275685"/>
        <a:ext cx="4671127" cy="430159"/>
      </dsp:txXfrm>
    </dsp:sp>
    <dsp:sp modelId="{ABF75A60-8186-C146-A08F-198C3F1AFA09}">
      <dsp:nvSpPr>
        <dsp:cNvPr id="0" name=""/>
        <dsp:cNvSpPr/>
      </dsp:nvSpPr>
      <dsp:spPr>
        <a:xfrm>
          <a:off x="0" y="3763676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793075"/>
                <a:satOff val="-2067"/>
                <a:lumOff val="488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93075"/>
                <a:satOff val="-2067"/>
                <a:lumOff val="488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Poor school performance</a:t>
          </a:r>
        </a:p>
      </dsp:txBody>
      <dsp:txXfrm>
        <a:off x="23271" y="3786947"/>
        <a:ext cx="4671127" cy="430159"/>
      </dsp:txXfrm>
    </dsp:sp>
    <dsp:sp modelId="{65823149-6FD3-E440-AE75-7E3C8165DF42}">
      <dsp:nvSpPr>
        <dsp:cNvPr id="0" name=""/>
        <dsp:cNvSpPr/>
      </dsp:nvSpPr>
      <dsp:spPr>
        <a:xfrm>
          <a:off x="0" y="4274938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906372"/>
                <a:satOff val="-2363"/>
                <a:lumOff val="557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906372"/>
                <a:satOff val="-2363"/>
                <a:lumOff val="557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Worse scores on standardized tests</a:t>
          </a:r>
        </a:p>
      </dsp:txBody>
      <dsp:txXfrm>
        <a:off x="23271" y="4298209"/>
        <a:ext cx="4671127" cy="430159"/>
      </dsp:txXfrm>
    </dsp:sp>
    <dsp:sp modelId="{2CBF75A1-8424-074D-A447-14B61295970F}">
      <dsp:nvSpPr>
        <dsp:cNvPr id="0" name=""/>
        <dsp:cNvSpPr/>
      </dsp:nvSpPr>
      <dsp:spPr>
        <a:xfrm>
          <a:off x="0" y="4786199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Could be due to dysregulation of stress response system due to their own ACEs</a:t>
          </a:r>
        </a:p>
      </dsp:txBody>
      <dsp:txXfrm>
        <a:off x="23271" y="4809470"/>
        <a:ext cx="4671127" cy="43015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97A6-B84F-444E-BDC9-2951AD8B22CE}">
      <dsp:nvSpPr>
        <dsp:cNvPr id="0" name=""/>
        <dsp:cNvSpPr/>
      </dsp:nvSpPr>
      <dsp:spPr>
        <a:xfrm>
          <a:off x="0" y="184843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Behavioral Problem Index (BPI) - 2.8 points higher</a:t>
          </a:r>
        </a:p>
      </dsp:txBody>
      <dsp:txXfrm>
        <a:off x="23271" y="208114"/>
        <a:ext cx="4671127" cy="430159"/>
      </dsp:txXfrm>
    </dsp:sp>
    <dsp:sp modelId="{7CBA4826-825C-8D41-A4EB-4CB96182440B}">
      <dsp:nvSpPr>
        <dsp:cNvPr id="0" name=""/>
        <dsp:cNvSpPr/>
      </dsp:nvSpPr>
      <dsp:spPr>
        <a:xfrm>
          <a:off x="0" y="696105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113296"/>
                <a:satOff val="-295"/>
                <a:lumOff val="69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3296"/>
                <a:satOff val="-295"/>
                <a:lumOff val="69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Decrease in positive behaviors</a:t>
          </a:r>
        </a:p>
      </dsp:txBody>
      <dsp:txXfrm>
        <a:off x="23271" y="719376"/>
        <a:ext cx="4671127" cy="430159"/>
      </dsp:txXfrm>
    </dsp:sp>
    <dsp:sp modelId="{E1FDC59C-D3B9-7940-A8F0-5AD12F0B8D64}">
      <dsp:nvSpPr>
        <dsp:cNvPr id="0" name=""/>
        <dsp:cNvSpPr/>
      </dsp:nvSpPr>
      <dsp:spPr>
        <a:xfrm>
          <a:off x="0" y="1207366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226593"/>
                <a:satOff val="-591"/>
                <a:lumOff val="139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26593"/>
                <a:satOff val="-591"/>
                <a:lumOff val="139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Increase in internalizing behaviors</a:t>
          </a:r>
        </a:p>
      </dsp:txBody>
      <dsp:txXfrm>
        <a:off x="23271" y="1230637"/>
        <a:ext cx="4671127" cy="430159"/>
      </dsp:txXfrm>
    </dsp:sp>
    <dsp:sp modelId="{BACD8B6B-1B18-D44F-9A2A-34B2B0F0707A}">
      <dsp:nvSpPr>
        <dsp:cNvPr id="0" name=""/>
        <dsp:cNvSpPr/>
      </dsp:nvSpPr>
      <dsp:spPr>
        <a:xfrm>
          <a:off x="0" y="1718628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Increase in externalizing behaviors</a:t>
          </a:r>
        </a:p>
      </dsp:txBody>
      <dsp:txXfrm>
        <a:off x="23271" y="1741899"/>
        <a:ext cx="4671127" cy="430159"/>
      </dsp:txXfrm>
    </dsp:sp>
    <dsp:sp modelId="{5ABC350D-BCD0-9447-A7C3-4B1DA472D452}">
      <dsp:nvSpPr>
        <dsp:cNvPr id="0" name=""/>
        <dsp:cNvSpPr/>
      </dsp:nvSpPr>
      <dsp:spPr>
        <a:xfrm>
          <a:off x="0" y="2229890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453186"/>
                <a:satOff val="-1181"/>
                <a:lumOff val="278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453186"/>
                <a:satOff val="-1181"/>
                <a:lumOff val="278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2.1x increased odds of ADHD (3.1x mothers; 1.3x fathers)</a:t>
          </a:r>
        </a:p>
      </dsp:txBody>
      <dsp:txXfrm>
        <a:off x="23271" y="2253161"/>
        <a:ext cx="4671127" cy="430159"/>
      </dsp:txXfrm>
    </dsp:sp>
    <dsp:sp modelId="{67F6715F-CF8D-1A4E-A664-3B9C649132A4}">
      <dsp:nvSpPr>
        <dsp:cNvPr id="0" name=""/>
        <dsp:cNvSpPr/>
      </dsp:nvSpPr>
      <dsp:spPr>
        <a:xfrm>
          <a:off x="0" y="2741152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566482"/>
                <a:satOff val="-1477"/>
                <a:lumOff val="348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66482"/>
                <a:satOff val="-1477"/>
                <a:lumOff val="348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Increase child physical aggression, which may come from discipline strategies.</a:t>
          </a:r>
        </a:p>
      </dsp:txBody>
      <dsp:txXfrm>
        <a:off x="23271" y="2764423"/>
        <a:ext cx="4671127" cy="430159"/>
      </dsp:txXfrm>
    </dsp:sp>
    <dsp:sp modelId="{D7875741-FC1A-7F4A-AA53-E6A2B218819F}">
      <dsp:nvSpPr>
        <dsp:cNvPr id="0" name=""/>
        <dsp:cNvSpPr/>
      </dsp:nvSpPr>
      <dsp:spPr>
        <a:xfrm>
          <a:off x="0" y="3252414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Early adoption of high-risk behaviors</a:t>
          </a:r>
        </a:p>
      </dsp:txBody>
      <dsp:txXfrm>
        <a:off x="23271" y="3275685"/>
        <a:ext cx="4671127" cy="430159"/>
      </dsp:txXfrm>
    </dsp:sp>
    <dsp:sp modelId="{ABF75A60-8186-C146-A08F-198C3F1AFA09}">
      <dsp:nvSpPr>
        <dsp:cNvPr id="0" name=""/>
        <dsp:cNvSpPr/>
      </dsp:nvSpPr>
      <dsp:spPr>
        <a:xfrm>
          <a:off x="0" y="3763676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793075"/>
                <a:satOff val="-2067"/>
                <a:lumOff val="488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93075"/>
                <a:satOff val="-2067"/>
                <a:lumOff val="488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Poor school performance</a:t>
          </a:r>
        </a:p>
      </dsp:txBody>
      <dsp:txXfrm>
        <a:off x="23271" y="3786947"/>
        <a:ext cx="4671127" cy="430159"/>
      </dsp:txXfrm>
    </dsp:sp>
    <dsp:sp modelId="{65823149-6FD3-E440-AE75-7E3C8165DF42}">
      <dsp:nvSpPr>
        <dsp:cNvPr id="0" name=""/>
        <dsp:cNvSpPr/>
      </dsp:nvSpPr>
      <dsp:spPr>
        <a:xfrm>
          <a:off x="0" y="4274938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906372"/>
                <a:satOff val="-2363"/>
                <a:lumOff val="557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906372"/>
                <a:satOff val="-2363"/>
                <a:lumOff val="557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Worse scores on standardized tests</a:t>
          </a:r>
        </a:p>
      </dsp:txBody>
      <dsp:txXfrm>
        <a:off x="23271" y="4298209"/>
        <a:ext cx="4671127" cy="430159"/>
      </dsp:txXfrm>
    </dsp:sp>
    <dsp:sp modelId="{2CBF75A1-8424-074D-A447-14B61295970F}">
      <dsp:nvSpPr>
        <dsp:cNvPr id="0" name=""/>
        <dsp:cNvSpPr/>
      </dsp:nvSpPr>
      <dsp:spPr>
        <a:xfrm>
          <a:off x="0" y="4786199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Could be due to dysregulation of stress response system due to their own ACEs</a:t>
          </a:r>
        </a:p>
      </dsp:txBody>
      <dsp:txXfrm>
        <a:off x="23271" y="4809470"/>
        <a:ext cx="4671127" cy="43015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97A6-B84F-444E-BDC9-2951AD8B22CE}">
      <dsp:nvSpPr>
        <dsp:cNvPr id="0" name=""/>
        <dsp:cNvSpPr/>
      </dsp:nvSpPr>
      <dsp:spPr>
        <a:xfrm>
          <a:off x="0" y="184843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Behavioral Problem Index (BPI) - 2.8 points higher</a:t>
          </a:r>
        </a:p>
      </dsp:txBody>
      <dsp:txXfrm>
        <a:off x="23271" y="208114"/>
        <a:ext cx="4671127" cy="430159"/>
      </dsp:txXfrm>
    </dsp:sp>
    <dsp:sp modelId="{7CBA4826-825C-8D41-A4EB-4CB96182440B}">
      <dsp:nvSpPr>
        <dsp:cNvPr id="0" name=""/>
        <dsp:cNvSpPr/>
      </dsp:nvSpPr>
      <dsp:spPr>
        <a:xfrm>
          <a:off x="0" y="696105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113296"/>
                <a:satOff val="-295"/>
                <a:lumOff val="69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3296"/>
                <a:satOff val="-295"/>
                <a:lumOff val="69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Decrease in positive behaviors</a:t>
          </a:r>
        </a:p>
      </dsp:txBody>
      <dsp:txXfrm>
        <a:off x="23271" y="719376"/>
        <a:ext cx="4671127" cy="430159"/>
      </dsp:txXfrm>
    </dsp:sp>
    <dsp:sp modelId="{E1FDC59C-D3B9-7940-A8F0-5AD12F0B8D64}">
      <dsp:nvSpPr>
        <dsp:cNvPr id="0" name=""/>
        <dsp:cNvSpPr/>
      </dsp:nvSpPr>
      <dsp:spPr>
        <a:xfrm>
          <a:off x="0" y="1207366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226593"/>
                <a:satOff val="-591"/>
                <a:lumOff val="139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26593"/>
                <a:satOff val="-591"/>
                <a:lumOff val="139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Increase in internalizing behaviors</a:t>
          </a:r>
        </a:p>
      </dsp:txBody>
      <dsp:txXfrm>
        <a:off x="23271" y="1230637"/>
        <a:ext cx="4671127" cy="430159"/>
      </dsp:txXfrm>
    </dsp:sp>
    <dsp:sp modelId="{BACD8B6B-1B18-D44F-9A2A-34B2B0F0707A}">
      <dsp:nvSpPr>
        <dsp:cNvPr id="0" name=""/>
        <dsp:cNvSpPr/>
      </dsp:nvSpPr>
      <dsp:spPr>
        <a:xfrm>
          <a:off x="0" y="1718628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Increase in externalizing behaviors</a:t>
          </a:r>
        </a:p>
      </dsp:txBody>
      <dsp:txXfrm>
        <a:off x="23271" y="1741899"/>
        <a:ext cx="4671127" cy="430159"/>
      </dsp:txXfrm>
    </dsp:sp>
    <dsp:sp modelId="{5ABC350D-BCD0-9447-A7C3-4B1DA472D452}">
      <dsp:nvSpPr>
        <dsp:cNvPr id="0" name=""/>
        <dsp:cNvSpPr/>
      </dsp:nvSpPr>
      <dsp:spPr>
        <a:xfrm>
          <a:off x="0" y="2229890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453186"/>
                <a:satOff val="-1181"/>
                <a:lumOff val="278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453186"/>
                <a:satOff val="-1181"/>
                <a:lumOff val="278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2.1x increased odds of ADHD (3.1x mothers; 1.3x fathers)</a:t>
          </a:r>
        </a:p>
      </dsp:txBody>
      <dsp:txXfrm>
        <a:off x="23271" y="2253161"/>
        <a:ext cx="4671127" cy="430159"/>
      </dsp:txXfrm>
    </dsp:sp>
    <dsp:sp modelId="{67F6715F-CF8D-1A4E-A664-3B9C649132A4}">
      <dsp:nvSpPr>
        <dsp:cNvPr id="0" name=""/>
        <dsp:cNvSpPr/>
      </dsp:nvSpPr>
      <dsp:spPr>
        <a:xfrm>
          <a:off x="0" y="2741152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566482"/>
                <a:satOff val="-1477"/>
                <a:lumOff val="348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66482"/>
                <a:satOff val="-1477"/>
                <a:lumOff val="348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Increase child physical aggression, which may come from discipline strategies.</a:t>
          </a:r>
        </a:p>
      </dsp:txBody>
      <dsp:txXfrm>
        <a:off x="23271" y="2764423"/>
        <a:ext cx="4671127" cy="430159"/>
      </dsp:txXfrm>
    </dsp:sp>
    <dsp:sp modelId="{D7875741-FC1A-7F4A-AA53-E6A2B218819F}">
      <dsp:nvSpPr>
        <dsp:cNvPr id="0" name=""/>
        <dsp:cNvSpPr/>
      </dsp:nvSpPr>
      <dsp:spPr>
        <a:xfrm>
          <a:off x="0" y="3252414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Early adoption of high-risk behaviors</a:t>
          </a:r>
        </a:p>
      </dsp:txBody>
      <dsp:txXfrm>
        <a:off x="23271" y="3275685"/>
        <a:ext cx="4671127" cy="430159"/>
      </dsp:txXfrm>
    </dsp:sp>
    <dsp:sp modelId="{ABF75A60-8186-C146-A08F-198C3F1AFA09}">
      <dsp:nvSpPr>
        <dsp:cNvPr id="0" name=""/>
        <dsp:cNvSpPr/>
      </dsp:nvSpPr>
      <dsp:spPr>
        <a:xfrm>
          <a:off x="0" y="3763676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793075"/>
                <a:satOff val="-2067"/>
                <a:lumOff val="488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93075"/>
                <a:satOff val="-2067"/>
                <a:lumOff val="488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Poor school performance</a:t>
          </a:r>
        </a:p>
      </dsp:txBody>
      <dsp:txXfrm>
        <a:off x="23271" y="3786947"/>
        <a:ext cx="4671127" cy="430159"/>
      </dsp:txXfrm>
    </dsp:sp>
    <dsp:sp modelId="{65823149-6FD3-E440-AE75-7E3C8165DF42}">
      <dsp:nvSpPr>
        <dsp:cNvPr id="0" name=""/>
        <dsp:cNvSpPr/>
      </dsp:nvSpPr>
      <dsp:spPr>
        <a:xfrm>
          <a:off x="0" y="4274938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906372"/>
                <a:satOff val="-2363"/>
                <a:lumOff val="557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906372"/>
                <a:satOff val="-2363"/>
                <a:lumOff val="557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Worse scores on standardized tests</a:t>
          </a:r>
        </a:p>
      </dsp:txBody>
      <dsp:txXfrm>
        <a:off x="23271" y="4298209"/>
        <a:ext cx="4671127" cy="430159"/>
      </dsp:txXfrm>
    </dsp:sp>
    <dsp:sp modelId="{2CBF75A1-8424-074D-A447-14B61295970F}">
      <dsp:nvSpPr>
        <dsp:cNvPr id="0" name=""/>
        <dsp:cNvSpPr/>
      </dsp:nvSpPr>
      <dsp:spPr>
        <a:xfrm>
          <a:off x="0" y="4786199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Could be due to dysregulation of stress response system due to their own ACEs</a:t>
          </a:r>
        </a:p>
      </dsp:txBody>
      <dsp:txXfrm>
        <a:off x="23271" y="4809470"/>
        <a:ext cx="4671127" cy="4301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71211-C14D-1847-83D6-64942BA5790C}">
      <dsp:nvSpPr>
        <dsp:cNvPr id="0" name=""/>
        <dsp:cNvSpPr/>
      </dsp:nvSpPr>
      <dsp:spPr>
        <a:xfrm>
          <a:off x="0" y="34594"/>
          <a:ext cx="4802995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Abuse</a:t>
          </a:r>
        </a:p>
      </dsp:txBody>
      <dsp:txXfrm>
        <a:off x="28100" y="62694"/>
        <a:ext cx="4746795" cy="519439"/>
      </dsp:txXfrm>
    </dsp:sp>
    <dsp:sp modelId="{689F4F63-1336-2046-BBE9-6A09D7EEB476}">
      <dsp:nvSpPr>
        <dsp:cNvPr id="0" name=""/>
        <dsp:cNvSpPr/>
      </dsp:nvSpPr>
      <dsp:spPr>
        <a:xfrm>
          <a:off x="0" y="610234"/>
          <a:ext cx="4802995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>
                  <a:lumMod val="75000"/>
                </a:schemeClr>
              </a:solidFill>
            </a:rPr>
            <a:t>Emotional Abuse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>
                  <a:lumMod val="75000"/>
                </a:schemeClr>
              </a:solidFill>
            </a:rPr>
            <a:t>Physical Abuse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>
                  <a:lumMod val="75000"/>
                </a:schemeClr>
              </a:solidFill>
            </a:rPr>
            <a:t>Sexual Abuse</a:t>
          </a:r>
        </a:p>
      </dsp:txBody>
      <dsp:txXfrm>
        <a:off x="0" y="610234"/>
        <a:ext cx="4802995" cy="993600"/>
      </dsp:txXfrm>
    </dsp:sp>
    <dsp:sp modelId="{15B4866A-FF99-C149-A406-EBE68FDD0E30}">
      <dsp:nvSpPr>
        <dsp:cNvPr id="0" name=""/>
        <dsp:cNvSpPr/>
      </dsp:nvSpPr>
      <dsp:spPr>
        <a:xfrm>
          <a:off x="0" y="1603834"/>
          <a:ext cx="4802995" cy="575639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Neglect</a:t>
          </a:r>
        </a:p>
      </dsp:txBody>
      <dsp:txXfrm>
        <a:off x="28100" y="1631934"/>
        <a:ext cx="4746795" cy="519439"/>
      </dsp:txXfrm>
    </dsp:sp>
    <dsp:sp modelId="{27E17E87-0BA9-5645-A084-3B4C990FD4BC}">
      <dsp:nvSpPr>
        <dsp:cNvPr id="0" name=""/>
        <dsp:cNvSpPr/>
      </dsp:nvSpPr>
      <dsp:spPr>
        <a:xfrm>
          <a:off x="0" y="2179474"/>
          <a:ext cx="4802995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>
                  <a:lumMod val="75000"/>
                </a:schemeClr>
              </a:solidFill>
            </a:rPr>
            <a:t>Emotional Neglect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bg1">
                  <a:lumMod val="75000"/>
                </a:schemeClr>
              </a:solidFill>
            </a:rPr>
            <a:t>Physical Neglect</a:t>
          </a:r>
        </a:p>
      </dsp:txBody>
      <dsp:txXfrm>
        <a:off x="0" y="2179474"/>
        <a:ext cx="4802995" cy="658260"/>
      </dsp:txXfrm>
    </dsp:sp>
    <dsp:sp modelId="{C178E031-2004-424D-885B-586FEFF81DB1}">
      <dsp:nvSpPr>
        <dsp:cNvPr id="0" name=""/>
        <dsp:cNvSpPr/>
      </dsp:nvSpPr>
      <dsp:spPr>
        <a:xfrm>
          <a:off x="0" y="2837734"/>
          <a:ext cx="4802995" cy="575639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Household Dysfunction</a:t>
          </a:r>
        </a:p>
      </dsp:txBody>
      <dsp:txXfrm>
        <a:off x="28100" y="2865834"/>
        <a:ext cx="4746795" cy="519439"/>
      </dsp:txXfrm>
    </dsp:sp>
    <dsp:sp modelId="{D944CF4F-066A-7C47-A357-5300570012F6}">
      <dsp:nvSpPr>
        <dsp:cNvPr id="0" name=""/>
        <dsp:cNvSpPr/>
      </dsp:nvSpPr>
      <dsp:spPr>
        <a:xfrm>
          <a:off x="0" y="3413374"/>
          <a:ext cx="4802995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Loss of a Parent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Witness to Domestic Violence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Household Substance Abuse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Household Mental Illness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Household Incarceration</a:t>
          </a:r>
        </a:p>
      </dsp:txBody>
      <dsp:txXfrm>
        <a:off x="0" y="3413374"/>
        <a:ext cx="4802995" cy="1639440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97A6-B84F-444E-BDC9-2951AD8B22CE}">
      <dsp:nvSpPr>
        <dsp:cNvPr id="0" name=""/>
        <dsp:cNvSpPr/>
      </dsp:nvSpPr>
      <dsp:spPr>
        <a:xfrm>
          <a:off x="0" y="184843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Behavioral Problem Index (BPI) - 2.8 points higher</a:t>
          </a:r>
        </a:p>
      </dsp:txBody>
      <dsp:txXfrm>
        <a:off x="23271" y="208114"/>
        <a:ext cx="4671127" cy="430159"/>
      </dsp:txXfrm>
    </dsp:sp>
    <dsp:sp modelId="{7CBA4826-825C-8D41-A4EB-4CB96182440B}">
      <dsp:nvSpPr>
        <dsp:cNvPr id="0" name=""/>
        <dsp:cNvSpPr/>
      </dsp:nvSpPr>
      <dsp:spPr>
        <a:xfrm>
          <a:off x="0" y="696105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113296"/>
                <a:satOff val="-295"/>
                <a:lumOff val="69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3296"/>
                <a:satOff val="-295"/>
                <a:lumOff val="69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Decrease in positive behaviors</a:t>
          </a:r>
        </a:p>
      </dsp:txBody>
      <dsp:txXfrm>
        <a:off x="23271" y="719376"/>
        <a:ext cx="4671127" cy="430159"/>
      </dsp:txXfrm>
    </dsp:sp>
    <dsp:sp modelId="{E1FDC59C-D3B9-7940-A8F0-5AD12F0B8D64}">
      <dsp:nvSpPr>
        <dsp:cNvPr id="0" name=""/>
        <dsp:cNvSpPr/>
      </dsp:nvSpPr>
      <dsp:spPr>
        <a:xfrm>
          <a:off x="0" y="1207366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226593"/>
                <a:satOff val="-591"/>
                <a:lumOff val="139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26593"/>
                <a:satOff val="-591"/>
                <a:lumOff val="139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Increase in internalizing behaviors</a:t>
          </a:r>
        </a:p>
      </dsp:txBody>
      <dsp:txXfrm>
        <a:off x="23271" y="1230637"/>
        <a:ext cx="4671127" cy="430159"/>
      </dsp:txXfrm>
    </dsp:sp>
    <dsp:sp modelId="{BACD8B6B-1B18-D44F-9A2A-34B2B0F0707A}">
      <dsp:nvSpPr>
        <dsp:cNvPr id="0" name=""/>
        <dsp:cNvSpPr/>
      </dsp:nvSpPr>
      <dsp:spPr>
        <a:xfrm>
          <a:off x="0" y="1718628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Increase in externalizing behaviors</a:t>
          </a:r>
        </a:p>
      </dsp:txBody>
      <dsp:txXfrm>
        <a:off x="23271" y="1741899"/>
        <a:ext cx="4671127" cy="430159"/>
      </dsp:txXfrm>
    </dsp:sp>
    <dsp:sp modelId="{5ABC350D-BCD0-9447-A7C3-4B1DA472D452}">
      <dsp:nvSpPr>
        <dsp:cNvPr id="0" name=""/>
        <dsp:cNvSpPr/>
      </dsp:nvSpPr>
      <dsp:spPr>
        <a:xfrm>
          <a:off x="0" y="2229890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453186"/>
                <a:satOff val="-1181"/>
                <a:lumOff val="278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453186"/>
                <a:satOff val="-1181"/>
                <a:lumOff val="278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2.1x increased odds of ADHD (3.1x mothers; 1.3x fathers)</a:t>
          </a:r>
        </a:p>
      </dsp:txBody>
      <dsp:txXfrm>
        <a:off x="23271" y="2253161"/>
        <a:ext cx="4671127" cy="430159"/>
      </dsp:txXfrm>
    </dsp:sp>
    <dsp:sp modelId="{67F6715F-CF8D-1A4E-A664-3B9C649132A4}">
      <dsp:nvSpPr>
        <dsp:cNvPr id="0" name=""/>
        <dsp:cNvSpPr/>
      </dsp:nvSpPr>
      <dsp:spPr>
        <a:xfrm>
          <a:off x="0" y="2741152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566482"/>
                <a:satOff val="-1477"/>
                <a:lumOff val="348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66482"/>
                <a:satOff val="-1477"/>
                <a:lumOff val="348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Increase child physical aggression, which may come from discipline strategies.</a:t>
          </a:r>
        </a:p>
      </dsp:txBody>
      <dsp:txXfrm>
        <a:off x="23271" y="2764423"/>
        <a:ext cx="4671127" cy="430159"/>
      </dsp:txXfrm>
    </dsp:sp>
    <dsp:sp modelId="{D7875741-FC1A-7F4A-AA53-E6A2B218819F}">
      <dsp:nvSpPr>
        <dsp:cNvPr id="0" name=""/>
        <dsp:cNvSpPr/>
      </dsp:nvSpPr>
      <dsp:spPr>
        <a:xfrm>
          <a:off x="0" y="3252414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Early adoption of high-risk behaviors</a:t>
          </a:r>
        </a:p>
      </dsp:txBody>
      <dsp:txXfrm>
        <a:off x="23271" y="3275685"/>
        <a:ext cx="4671127" cy="430159"/>
      </dsp:txXfrm>
    </dsp:sp>
    <dsp:sp modelId="{ABF75A60-8186-C146-A08F-198C3F1AFA09}">
      <dsp:nvSpPr>
        <dsp:cNvPr id="0" name=""/>
        <dsp:cNvSpPr/>
      </dsp:nvSpPr>
      <dsp:spPr>
        <a:xfrm>
          <a:off x="0" y="3763676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793075"/>
                <a:satOff val="-2067"/>
                <a:lumOff val="488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93075"/>
                <a:satOff val="-2067"/>
                <a:lumOff val="488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Poor school performance</a:t>
          </a:r>
        </a:p>
      </dsp:txBody>
      <dsp:txXfrm>
        <a:off x="23271" y="3786947"/>
        <a:ext cx="4671127" cy="430159"/>
      </dsp:txXfrm>
    </dsp:sp>
    <dsp:sp modelId="{65823149-6FD3-E440-AE75-7E3C8165DF42}">
      <dsp:nvSpPr>
        <dsp:cNvPr id="0" name=""/>
        <dsp:cNvSpPr/>
      </dsp:nvSpPr>
      <dsp:spPr>
        <a:xfrm>
          <a:off x="0" y="4274938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906372"/>
                <a:satOff val="-2363"/>
                <a:lumOff val="557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906372"/>
                <a:satOff val="-2363"/>
                <a:lumOff val="557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Worse scores on standardized tests</a:t>
          </a:r>
        </a:p>
      </dsp:txBody>
      <dsp:txXfrm>
        <a:off x="23271" y="4298209"/>
        <a:ext cx="4671127" cy="430159"/>
      </dsp:txXfrm>
    </dsp:sp>
    <dsp:sp modelId="{2CBF75A1-8424-074D-A447-14B61295970F}">
      <dsp:nvSpPr>
        <dsp:cNvPr id="0" name=""/>
        <dsp:cNvSpPr/>
      </dsp:nvSpPr>
      <dsp:spPr>
        <a:xfrm>
          <a:off x="0" y="4786199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Could be due to dysregulation of stress response system due to their own ACEs</a:t>
          </a:r>
        </a:p>
      </dsp:txBody>
      <dsp:txXfrm>
        <a:off x="23271" y="4809470"/>
        <a:ext cx="4671127" cy="43015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97A6-B84F-444E-BDC9-2951AD8B22CE}">
      <dsp:nvSpPr>
        <dsp:cNvPr id="0" name=""/>
        <dsp:cNvSpPr/>
      </dsp:nvSpPr>
      <dsp:spPr>
        <a:xfrm>
          <a:off x="0" y="184843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Behavioral Problem Index (BPI) - 2.8 points higher</a:t>
          </a:r>
        </a:p>
      </dsp:txBody>
      <dsp:txXfrm>
        <a:off x="23271" y="208114"/>
        <a:ext cx="4671127" cy="430159"/>
      </dsp:txXfrm>
    </dsp:sp>
    <dsp:sp modelId="{7CBA4826-825C-8D41-A4EB-4CB96182440B}">
      <dsp:nvSpPr>
        <dsp:cNvPr id="0" name=""/>
        <dsp:cNvSpPr/>
      </dsp:nvSpPr>
      <dsp:spPr>
        <a:xfrm>
          <a:off x="0" y="696105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113296"/>
                <a:satOff val="-295"/>
                <a:lumOff val="69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3296"/>
                <a:satOff val="-295"/>
                <a:lumOff val="69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Decrease in positive behaviors</a:t>
          </a:r>
        </a:p>
      </dsp:txBody>
      <dsp:txXfrm>
        <a:off x="23271" y="719376"/>
        <a:ext cx="4671127" cy="430159"/>
      </dsp:txXfrm>
    </dsp:sp>
    <dsp:sp modelId="{E1FDC59C-D3B9-7940-A8F0-5AD12F0B8D64}">
      <dsp:nvSpPr>
        <dsp:cNvPr id="0" name=""/>
        <dsp:cNvSpPr/>
      </dsp:nvSpPr>
      <dsp:spPr>
        <a:xfrm>
          <a:off x="0" y="1207366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226593"/>
                <a:satOff val="-591"/>
                <a:lumOff val="139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26593"/>
                <a:satOff val="-591"/>
                <a:lumOff val="139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Increase in internalizing behaviors</a:t>
          </a:r>
        </a:p>
      </dsp:txBody>
      <dsp:txXfrm>
        <a:off x="23271" y="1230637"/>
        <a:ext cx="4671127" cy="430159"/>
      </dsp:txXfrm>
    </dsp:sp>
    <dsp:sp modelId="{BACD8B6B-1B18-D44F-9A2A-34B2B0F0707A}">
      <dsp:nvSpPr>
        <dsp:cNvPr id="0" name=""/>
        <dsp:cNvSpPr/>
      </dsp:nvSpPr>
      <dsp:spPr>
        <a:xfrm>
          <a:off x="0" y="1718628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Increase in externalizing behaviors</a:t>
          </a:r>
        </a:p>
      </dsp:txBody>
      <dsp:txXfrm>
        <a:off x="23271" y="1741899"/>
        <a:ext cx="4671127" cy="430159"/>
      </dsp:txXfrm>
    </dsp:sp>
    <dsp:sp modelId="{5ABC350D-BCD0-9447-A7C3-4B1DA472D452}">
      <dsp:nvSpPr>
        <dsp:cNvPr id="0" name=""/>
        <dsp:cNvSpPr/>
      </dsp:nvSpPr>
      <dsp:spPr>
        <a:xfrm>
          <a:off x="0" y="2229890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453186"/>
                <a:satOff val="-1181"/>
                <a:lumOff val="278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453186"/>
                <a:satOff val="-1181"/>
                <a:lumOff val="278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2.1x increased odds of ADHD (3.1x mothers; 1.3x fathers)</a:t>
          </a:r>
        </a:p>
      </dsp:txBody>
      <dsp:txXfrm>
        <a:off x="23271" y="2253161"/>
        <a:ext cx="4671127" cy="430159"/>
      </dsp:txXfrm>
    </dsp:sp>
    <dsp:sp modelId="{67F6715F-CF8D-1A4E-A664-3B9C649132A4}">
      <dsp:nvSpPr>
        <dsp:cNvPr id="0" name=""/>
        <dsp:cNvSpPr/>
      </dsp:nvSpPr>
      <dsp:spPr>
        <a:xfrm>
          <a:off x="0" y="2741152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566482"/>
                <a:satOff val="-1477"/>
                <a:lumOff val="348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66482"/>
                <a:satOff val="-1477"/>
                <a:lumOff val="348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Increase child physical aggression, which may come from discipline strategies.</a:t>
          </a:r>
        </a:p>
      </dsp:txBody>
      <dsp:txXfrm>
        <a:off x="23271" y="2764423"/>
        <a:ext cx="4671127" cy="430159"/>
      </dsp:txXfrm>
    </dsp:sp>
    <dsp:sp modelId="{D7875741-FC1A-7F4A-AA53-E6A2B218819F}">
      <dsp:nvSpPr>
        <dsp:cNvPr id="0" name=""/>
        <dsp:cNvSpPr/>
      </dsp:nvSpPr>
      <dsp:spPr>
        <a:xfrm>
          <a:off x="0" y="3252414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Early adoption of high-risk behaviors</a:t>
          </a:r>
        </a:p>
      </dsp:txBody>
      <dsp:txXfrm>
        <a:off x="23271" y="3275685"/>
        <a:ext cx="4671127" cy="430159"/>
      </dsp:txXfrm>
    </dsp:sp>
    <dsp:sp modelId="{ABF75A60-8186-C146-A08F-198C3F1AFA09}">
      <dsp:nvSpPr>
        <dsp:cNvPr id="0" name=""/>
        <dsp:cNvSpPr/>
      </dsp:nvSpPr>
      <dsp:spPr>
        <a:xfrm>
          <a:off x="0" y="3763676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793075"/>
                <a:satOff val="-2067"/>
                <a:lumOff val="488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93075"/>
                <a:satOff val="-2067"/>
                <a:lumOff val="488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Poor school performance</a:t>
          </a:r>
        </a:p>
      </dsp:txBody>
      <dsp:txXfrm>
        <a:off x="23271" y="3786947"/>
        <a:ext cx="4671127" cy="430159"/>
      </dsp:txXfrm>
    </dsp:sp>
    <dsp:sp modelId="{65823149-6FD3-E440-AE75-7E3C8165DF42}">
      <dsp:nvSpPr>
        <dsp:cNvPr id="0" name=""/>
        <dsp:cNvSpPr/>
      </dsp:nvSpPr>
      <dsp:spPr>
        <a:xfrm>
          <a:off x="0" y="4274938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906372"/>
                <a:satOff val="-2363"/>
                <a:lumOff val="557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906372"/>
                <a:satOff val="-2363"/>
                <a:lumOff val="557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Worse scores on standardized tests</a:t>
          </a:r>
        </a:p>
      </dsp:txBody>
      <dsp:txXfrm>
        <a:off x="23271" y="4298209"/>
        <a:ext cx="4671127" cy="430159"/>
      </dsp:txXfrm>
    </dsp:sp>
    <dsp:sp modelId="{2CBF75A1-8424-074D-A447-14B61295970F}">
      <dsp:nvSpPr>
        <dsp:cNvPr id="0" name=""/>
        <dsp:cNvSpPr/>
      </dsp:nvSpPr>
      <dsp:spPr>
        <a:xfrm>
          <a:off x="0" y="4786199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Could be due to dysregulation of stress response system due to their own ACEs</a:t>
          </a:r>
        </a:p>
      </dsp:txBody>
      <dsp:txXfrm>
        <a:off x="23271" y="4809470"/>
        <a:ext cx="4671127" cy="43015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97A6-B84F-444E-BDC9-2951AD8B22CE}">
      <dsp:nvSpPr>
        <dsp:cNvPr id="0" name=""/>
        <dsp:cNvSpPr/>
      </dsp:nvSpPr>
      <dsp:spPr>
        <a:xfrm>
          <a:off x="0" y="184843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Behavioral Problem Index (BPI) - 2.8 points higher</a:t>
          </a:r>
        </a:p>
      </dsp:txBody>
      <dsp:txXfrm>
        <a:off x="23271" y="208114"/>
        <a:ext cx="4671127" cy="430159"/>
      </dsp:txXfrm>
    </dsp:sp>
    <dsp:sp modelId="{7CBA4826-825C-8D41-A4EB-4CB96182440B}">
      <dsp:nvSpPr>
        <dsp:cNvPr id="0" name=""/>
        <dsp:cNvSpPr/>
      </dsp:nvSpPr>
      <dsp:spPr>
        <a:xfrm>
          <a:off x="0" y="696105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113296"/>
                <a:satOff val="-295"/>
                <a:lumOff val="69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3296"/>
                <a:satOff val="-295"/>
                <a:lumOff val="69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Decrease in positive behaviors</a:t>
          </a:r>
        </a:p>
      </dsp:txBody>
      <dsp:txXfrm>
        <a:off x="23271" y="719376"/>
        <a:ext cx="4671127" cy="430159"/>
      </dsp:txXfrm>
    </dsp:sp>
    <dsp:sp modelId="{E1FDC59C-D3B9-7940-A8F0-5AD12F0B8D64}">
      <dsp:nvSpPr>
        <dsp:cNvPr id="0" name=""/>
        <dsp:cNvSpPr/>
      </dsp:nvSpPr>
      <dsp:spPr>
        <a:xfrm>
          <a:off x="0" y="1207366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226593"/>
                <a:satOff val="-591"/>
                <a:lumOff val="139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26593"/>
                <a:satOff val="-591"/>
                <a:lumOff val="139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Increase in internalizing behaviors</a:t>
          </a:r>
        </a:p>
      </dsp:txBody>
      <dsp:txXfrm>
        <a:off x="23271" y="1230637"/>
        <a:ext cx="4671127" cy="430159"/>
      </dsp:txXfrm>
    </dsp:sp>
    <dsp:sp modelId="{BACD8B6B-1B18-D44F-9A2A-34B2B0F0707A}">
      <dsp:nvSpPr>
        <dsp:cNvPr id="0" name=""/>
        <dsp:cNvSpPr/>
      </dsp:nvSpPr>
      <dsp:spPr>
        <a:xfrm>
          <a:off x="0" y="1718628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Increase in externalizing behaviors</a:t>
          </a:r>
        </a:p>
      </dsp:txBody>
      <dsp:txXfrm>
        <a:off x="23271" y="1741899"/>
        <a:ext cx="4671127" cy="430159"/>
      </dsp:txXfrm>
    </dsp:sp>
    <dsp:sp modelId="{5ABC350D-BCD0-9447-A7C3-4B1DA472D452}">
      <dsp:nvSpPr>
        <dsp:cNvPr id="0" name=""/>
        <dsp:cNvSpPr/>
      </dsp:nvSpPr>
      <dsp:spPr>
        <a:xfrm>
          <a:off x="0" y="2229890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453186"/>
                <a:satOff val="-1181"/>
                <a:lumOff val="278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453186"/>
                <a:satOff val="-1181"/>
                <a:lumOff val="278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2.1x increased odds of ADHD (3.1x mothers; 1.3x fathers)</a:t>
          </a:r>
        </a:p>
      </dsp:txBody>
      <dsp:txXfrm>
        <a:off x="23271" y="2253161"/>
        <a:ext cx="4671127" cy="430159"/>
      </dsp:txXfrm>
    </dsp:sp>
    <dsp:sp modelId="{67F6715F-CF8D-1A4E-A664-3B9C649132A4}">
      <dsp:nvSpPr>
        <dsp:cNvPr id="0" name=""/>
        <dsp:cNvSpPr/>
      </dsp:nvSpPr>
      <dsp:spPr>
        <a:xfrm>
          <a:off x="0" y="2741152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566482"/>
                <a:satOff val="-1477"/>
                <a:lumOff val="348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66482"/>
                <a:satOff val="-1477"/>
                <a:lumOff val="348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Increase child physical aggression, which may come from discipline strategies.</a:t>
          </a:r>
        </a:p>
      </dsp:txBody>
      <dsp:txXfrm>
        <a:off x="23271" y="2764423"/>
        <a:ext cx="4671127" cy="430159"/>
      </dsp:txXfrm>
    </dsp:sp>
    <dsp:sp modelId="{D7875741-FC1A-7F4A-AA53-E6A2B218819F}">
      <dsp:nvSpPr>
        <dsp:cNvPr id="0" name=""/>
        <dsp:cNvSpPr/>
      </dsp:nvSpPr>
      <dsp:spPr>
        <a:xfrm>
          <a:off x="0" y="3252414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Early adoption of high-risk behaviors</a:t>
          </a:r>
        </a:p>
      </dsp:txBody>
      <dsp:txXfrm>
        <a:off x="23271" y="3275685"/>
        <a:ext cx="4671127" cy="430159"/>
      </dsp:txXfrm>
    </dsp:sp>
    <dsp:sp modelId="{ABF75A60-8186-C146-A08F-198C3F1AFA09}">
      <dsp:nvSpPr>
        <dsp:cNvPr id="0" name=""/>
        <dsp:cNvSpPr/>
      </dsp:nvSpPr>
      <dsp:spPr>
        <a:xfrm>
          <a:off x="0" y="3763676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793075"/>
                <a:satOff val="-2067"/>
                <a:lumOff val="488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93075"/>
                <a:satOff val="-2067"/>
                <a:lumOff val="488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Poor school performance</a:t>
          </a:r>
        </a:p>
      </dsp:txBody>
      <dsp:txXfrm>
        <a:off x="23271" y="3786947"/>
        <a:ext cx="4671127" cy="430159"/>
      </dsp:txXfrm>
    </dsp:sp>
    <dsp:sp modelId="{65823149-6FD3-E440-AE75-7E3C8165DF42}">
      <dsp:nvSpPr>
        <dsp:cNvPr id="0" name=""/>
        <dsp:cNvSpPr/>
      </dsp:nvSpPr>
      <dsp:spPr>
        <a:xfrm>
          <a:off x="0" y="4274938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906372"/>
                <a:satOff val="-2363"/>
                <a:lumOff val="557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906372"/>
                <a:satOff val="-2363"/>
                <a:lumOff val="557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Worse scores on standardized tests</a:t>
          </a:r>
        </a:p>
      </dsp:txBody>
      <dsp:txXfrm>
        <a:off x="23271" y="4298209"/>
        <a:ext cx="4671127" cy="430159"/>
      </dsp:txXfrm>
    </dsp:sp>
    <dsp:sp modelId="{2CBF75A1-8424-074D-A447-14B61295970F}">
      <dsp:nvSpPr>
        <dsp:cNvPr id="0" name=""/>
        <dsp:cNvSpPr/>
      </dsp:nvSpPr>
      <dsp:spPr>
        <a:xfrm>
          <a:off x="0" y="4786199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Could be due to dysregulation of stress response system due to their own ACEs</a:t>
          </a:r>
        </a:p>
      </dsp:txBody>
      <dsp:txXfrm>
        <a:off x="23271" y="4809470"/>
        <a:ext cx="4671127" cy="430159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97A6-B84F-444E-BDC9-2951AD8B22CE}">
      <dsp:nvSpPr>
        <dsp:cNvPr id="0" name=""/>
        <dsp:cNvSpPr/>
      </dsp:nvSpPr>
      <dsp:spPr>
        <a:xfrm>
          <a:off x="0" y="184843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Behavioral Problem Index (BPI) - 2.8 points higher</a:t>
          </a:r>
        </a:p>
      </dsp:txBody>
      <dsp:txXfrm>
        <a:off x="23271" y="208114"/>
        <a:ext cx="4671127" cy="430159"/>
      </dsp:txXfrm>
    </dsp:sp>
    <dsp:sp modelId="{7CBA4826-825C-8D41-A4EB-4CB96182440B}">
      <dsp:nvSpPr>
        <dsp:cNvPr id="0" name=""/>
        <dsp:cNvSpPr/>
      </dsp:nvSpPr>
      <dsp:spPr>
        <a:xfrm>
          <a:off x="0" y="696105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113296"/>
                <a:satOff val="-295"/>
                <a:lumOff val="69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3296"/>
                <a:satOff val="-295"/>
                <a:lumOff val="69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Decrease in positive behaviors</a:t>
          </a:r>
        </a:p>
      </dsp:txBody>
      <dsp:txXfrm>
        <a:off x="23271" y="719376"/>
        <a:ext cx="4671127" cy="430159"/>
      </dsp:txXfrm>
    </dsp:sp>
    <dsp:sp modelId="{E1FDC59C-D3B9-7940-A8F0-5AD12F0B8D64}">
      <dsp:nvSpPr>
        <dsp:cNvPr id="0" name=""/>
        <dsp:cNvSpPr/>
      </dsp:nvSpPr>
      <dsp:spPr>
        <a:xfrm>
          <a:off x="0" y="1207366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226593"/>
                <a:satOff val="-591"/>
                <a:lumOff val="139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26593"/>
                <a:satOff val="-591"/>
                <a:lumOff val="139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Increase in internalizing behaviors</a:t>
          </a:r>
        </a:p>
      </dsp:txBody>
      <dsp:txXfrm>
        <a:off x="23271" y="1230637"/>
        <a:ext cx="4671127" cy="430159"/>
      </dsp:txXfrm>
    </dsp:sp>
    <dsp:sp modelId="{BACD8B6B-1B18-D44F-9A2A-34B2B0F0707A}">
      <dsp:nvSpPr>
        <dsp:cNvPr id="0" name=""/>
        <dsp:cNvSpPr/>
      </dsp:nvSpPr>
      <dsp:spPr>
        <a:xfrm>
          <a:off x="0" y="1718628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Increase in externalizing behaviors</a:t>
          </a:r>
        </a:p>
      </dsp:txBody>
      <dsp:txXfrm>
        <a:off x="23271" y="1741899"/>
        <a:ext cx="4671127" cy="430159"/>
      </dsp:txXfrm>
    </dsp:sp>
    <dsp:sp modelId="{5ABC350D-BCD0-9447-A7C3-4B1DA472D452}">
      <dsp:nvSpPr>
        <dsp:cNvPr id="0" name=""/>
        <dsp:cNvSpPr/>
      </dsp:nvSpPr>
      <dsp:spPr>
        <a:xfrm>
          <a:off x="0" y="2229890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453186"/>
                <a:satOff val="-1181"/>
                <a:lumOff val="278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453186"/>
                <a:satOff val="-1181"/>
                <a:lumOff val="278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2.1x increased odds of ADHD (3.1x mothers; 1.3x fathers)</a:t>
          </a:r>
        </a:p>
      </dsp:txBody>
      <dsp:txXfrm>
        <a:off x="23271" y="2253161"/>
        <a:ext cx="4671127" cy="430159"/>
      </dsp:txXfrm>
    </dsp:sp>
    <dsp:sp modelId="{67F6715F-CF8D-1A4E-A664-3B9C649132A4}">
      <dsp:nvSpPr>
        <dsp:cNvPr id="0" name=""/>
        <dsp:cNvSpPr/>
      </dsp:nvSpPr>
      <dsp:spPr>
        <a:xfrm>
          <a:off x="0" y="2741152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566482"/>
                <a:satOff val="-1477"/>
                <a:lumOff val="348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66482"/>
                <a:satOff val="-1477"/>
                <a:lumOff val="348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Increase child physical aggression, which may come from discipline strategies.</a:t>
          </a:r>
        </a:p>
      </dsp:txBody>
      <dsp:txXfrm>
        <a:off x="23271" y="2764423"/>
        <a:ext cx="4671127" cy="430159"/>
      </dsp:txXfrm>
    </dsp:sp>
    <dsp:sp modelId="{D7875741-FC1A-7F4A-AA53-E6A2B218819F}">
      <dsp:nvSpPr>
        <dsp:cNvPr id="0" name=""/>
        <dsp:cNvSpPr/>
      </dsp:nvSpPr>
      <dsp:spPr>
        <a:xfrm>
          <a:off x="0" y="3252414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Early adoption of high-risk behaviors</a:t>
          </a:r>
        </a:p>
      </dsp:txBody>
      <dsp:txXfrm>
        <a:off x="23271" y="3275685"/>
        <a:ext cx="4671127" cy="430159"/>
      </dsp:txXfrm>
    </dsp:sp>
    <dsp:sp modelId="{ABF75A60-8186-C146-A08F-198C3F1AFA09}">
      <dsp:nvSpPr>
        <dsp:cNvPr id="0" name=""/>
        <dsp:cNvSpPr/>
      </dsp:nvSpPr>
      <dsp:spPr>
        <a:xfrm>
          <a:off x="0" y="3763676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793075"/>
                <a:satOff val="-2067"/>
                <a:lumOff val="488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93075"/>
                <a:satOff val="-2067"/>
                <a:lumOff val="488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Poor school performance</a:t>
          </a:r>
        </a:p>
      </dsp:txBody>
      <dsp:txXfrm>
        <a:off x="23271" y="3786947"/>
        <a:ext cx="4671127" cy="430159"/>
      </dsp:txXfrm>
    </dsp:sp>
    <dsp:sp modelId="{65823149-6FD3-E440-AE75-7E3C8165DF42}">
      <dsp:nvSpPr>
        <dsp:cNvPr id="0" name=""/>
        <dsp:cNvSpPr/>
      </dsp:nvSpPr>
      <dsp:spPr>
        <a:xfrm>
          <a:off x="0" y="4274938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906372"/>
                <a:satOff val="-2363"/>
                <a:lumOff val="557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906372"/>
                <a:satOff val="-2363"/>
                <a:lumOff val="557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Worse scores on standardized tests</a:t>
          </a:r>
        </a:p>
      </dsp:txBody>
      <dsp:txXfrm>
        <a:off x="23271" y="4298209"/>
        <a:ext cx="4671127" cy="430159"/>
      </dsp:txXfrm>
    </dsp:sp>
    <dsp:sp modelId="{2CBF75A1-8424-074D-A447-14B61295970F}">
      <dsp:nvSpPr>
        <dsp:cNvPr id="0" name=""/>
        <dsp:cNvSpPr/>
      </dsp:nvSpPr>
      <dsp:spPr>
        <a:xfrm>
          <a:off x="0" y="4786199"/>
          <a:ext cx="4717669" cy="476701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Could be due to dysregulation of stress response system due to their own ACEs</a:t>
          </a:r>
        </a:p>
      </dsp:txBody>
      <dsp:txXfrm>
        <a:off x="23271" y="4809470"/>
        <a:ext cx="4671127" cy="43015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470BD-DF61-754F-96BD-C89CD60F4984}">
      <dsp:nvSpPr>
        <dsp:cNvPr id="0" name=""/>
        <dsp:cNvSpPr/>
      </dsp:nvSpPr>
      <dsp:spPr>
        <a:xfrm>
          <a:off x="3399657" y="0"/>
          <a:ext cx="1237368" cy="950761"/>
        </a:xfrm>
        <a:prstGeom prst="trapezoid">
          <a:avLst>
            <a:gd name="adj" fmla="val 650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Early</a:t>
          </a:r>
          <a:r>
            <a:rPr lang="en-US" sz="2400" kern="1200"/>
            <a:t> </a:t>
          </a:r>
          <a:r>
            <a:rPr lang="en-US" sz="1800" kern="1200" dirty="0"/>
            <a:t>Death</a:t>
          </a:r>
        </a:p>
      </dsp:txBody>
      <dsp:txXfrm>
        <a:off x="3399657" y="0"/>
        <a:ext cx="1237368" cy="950761"/>
      </dsp:txXfrm>
    </dsp:sp>
    <dsp:sp modelId="{FD604C28-F943-8E45-9977-2C0535C0DBF7}">
      <dsp:nvSpPr>
        <dsp:cNvPr id="0" name=""/>
        <dsp:cNvSpPr/>
      </dsp:nvSpPr>
      <dsp:spPr>
        <a:xfrm>
          <a:off x="2654427" y="950761"/>
          <a:ext cx="2727828" cy="1145230"/>
        </a:xfrm>
        <a:prstGeom prst="trapezoid">
          <a:avLst>
            <a:gd name="adj" fmla="val 650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Disease, Disability, and Social Problems</a:t>
          </a:r>
        </a:p>
      </dsp:txBody>
      <dsp:txXfrm>
        <a:off x="3131797" y="950761"/>
        <a:ext cx="1773088" cy="1145230"/>
      </dsp:txXfrm>
    </dsp:sp>
    <dsp:sp modelId="{0F0164B1-2C53-A048-82F7-A3B4191805B5}">
      <dsp:nvSpPr>
        <dsp:cNvPr id="0" name=""/>
        <dsp:cNvSpPr/>
      </dsp:nvSpPr>
      <dsp:spPr>
        <a:xfrm>
          <a:off x="2159931" y="2095991"/>
          <a:ext cx="3716820" cy="759915"/>
        </a:xfrm>
        <a:prstGeom prst="trapezoid">
          <a:avLst>
            <a:gd name="adj" fmla="val 650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Adoption of Health-risk Behaviors</a:t>
          </a:r>
        </a:p>
      </dsp:txBody>
      <dsp:txXfrm>
        <a:off x="2810375" y="2095991"/>
        <a:ext cx="2415933" cy="759915"/>
      </dsp:txXfrm>
    </dsp:sp>
    <dsp:sp modelId="{2FA6861F-6463-5C47-9018-257545591969}">
      <dsp:nvSpPr>
        <dsp:cNvPr id="0" name=""/>
        <dsp:cNvSpPr/>
      </dsp:nvSpPr>
      <dsp:spPr>
        <a:xfrm>
          <a:off x="1703503" y="2855906"/>
          <a:ext cx="4629676" cy="701414"/>
        </a:xfrm>
        <a:prstGeom prst="trapezoid">
          <a:avLst>
            <a:gd name="adj" fmla="val 650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Social, Emotional, and Cognitive Impairment</a:t>
          </a:r>
        </a:p>
      </dsp:txBody>
      <dsp:txXfrm>
        <a:off x="2513697" y="2855906"/>
        <a:ext cx="3009289" cy="701414"/>
      </dsp:txXfrm>
    </dsp:sp>
    <dsp:sp modelId="{16965F5C-AA0D-534F-8C3B-0194739DB415}">
      <dsp:nvSpPr>
        <dsp:cNvPr id="0" name=""/>
        <dsp:cNvSpPr/>
      </dsp:nvSpPr>
      <dsp:spPr>
        <a:xfrm>
          <a:off x="1299144" y="3557321"/>
          <a:ext cx="5438395" cy="621398"/>
        </a:xfrm>
        <a:prstGeom prst="trapezoid">
          <a:avLst>
            <a:gd name="adj" fmla="val 650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Disrupted</a:t>
          </a:r>
          <a:r>
            <a:rPr lang="en-US" sz="1400" kern="1200" dirty="0"/>
            <a:t> </a:t>
          </a:r>
          <a:r>
            <a:rPr lang="en-US" sz="1800" kern="1200" dirty="0"/>
            <a:t>Neurodevelopment</a:t>
          </a:r>
        </a:p>
      </dsp:txBody>
      <dsp:txXfrm>
        <a:off x="2250863" y="3557321"/>
        <a:ext cx="3534957" cy="621398"/>
      </dsp:txXfrm>
    </dsp:sp>
    <dsp:sp modelId="{367B26A0-9F36-6E46-8988-A225D0162771}">
      <dsp:nvSpPr>
        <dsp:cNvPr id="0" name=""/>
        <dsp:cNvSpPr/>
      </dsp:nvSpPr>
      <dsp:spPr>
        <a:xfrm>
          <a:off x="873483" y="4178720"/>
          <a:ext cx="6289717" cy="654133"/>
        </a:xfrm>
        <a:prstGeom prst="trapezoid">
          <a:avLst>
            <a:gd name="adj" fmla="val 650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Adverse Childhood Experiences</a:t>
          </a:r>
        </a:p>
      </dsp:txBody>
      <dsp:txXfrm>
        <a:off x="1974183" y="4178720"/>
        <a:ext cx="4088316" cy="654133"/>
      </dsp:txXfrm>
    </dsp:sp>
    <dsp:sp modelId="{717A6BBB-85D6-0446-BA3F-2984582D561E}">
      <dsp:nvSpPr>
        <dsp:cNvPr id="0" name=""/>
        <dsp:cNvSpPr/>
      </dsp:nvSpPr>
      <dsp:spPr>
        <a:xfrm>
          <a:off x="433976" y="4832853"/>
          <a:ext cx="7168731" cy="675411"/>
        </a:xfrm>
        <a:prstGeom prst="trapezoid">
          <a:avLst>
            <a:gd name="adj" fmla="val 650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Social Conditions / Local  Context</a:t>
          </a:r>
        </a:p>
      </dsp:txBody>
      <dsp:txXfrm>
        <a:off x="1688504" y="4832853"/>
        <a:ext cx="4659675" cy="675411"/>
      </dsp:txXfrm>
    </dsp:sp>
    <dsp:sp modelId="{4ADB636E-CC80-2544-B4ED-363175934428}">
      <dsp:nvSpPr>
        <dsp:cNvPr id="0" name=""/>
        <dsp:cNvSpPr/>
      </dsp:nvSpPr>
      <dsp:spPr>
        <a:xfrm>
          <a:off x="0" y="5508265"/>
          <a:ext cx="8036684" cy="666911"/>
        </a:xfrm>
        <a:prstGeom prst="trapezoid">
          <a:avLst>
            <a:gd name="adj" fmla="val 650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Generational Embodiment / Historical Trauma</a:t>
          </a:r>
        </a:p>
      </dsp:txBody>
      <dsp:txXfrm>
        <a:off x="1406419" y="5508265"/>
        <a:ext cx="5223844" cy="66691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9336C-CC08-BC44-92FE-9A7D447CAEDB}">
      <dsp:nvSpPr>
        <dsp:cNvPr id="0" name=""/>
        <dsp:cNvSpPr/>
      </dsp:nvSpPr>
      <dsp:spPr>
        <a:xfrm>
          <a:off x="0" y="410242"/>
          <a:ext cx="4717669" cy="4907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144" tIns="395732" rIns="36614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tx2"/>
              </a:solidFill>
            </a:rPr>
            <a:t>Lack of understanding: child needs, child development, &amp; parenting skills</a:t>
          </a:r>
          <a:endParaRPr lang="en-US" sz="1900" kern="1200" dirty="0">
            <a:solidFill>
              <a:schemeClr val="tx2"/>
            </a:solidFill>
          </a:endParaRP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tx2"/>
              </a:solidFill>
            </a:rPr>
            <a:t>Parental history of child abuse or neglect</a:t>
          </a:r>
          <a:endParaRPr lang="en-US" sz="1900" kern="1200" dirty="0">
            <a:solidFill>
              <a:schemeClr val="tx2"/>
            </a:solidFill>
          </a:endParaRP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tx2"/>
              </a:solidFill>
            </a:rPr>
            <a:t>Substance abuse and/or mental health issues</a:t>
          </a:r>
          <a:endParaRPr lang="en-US" sz="1900" kern="1200" dirty="0">
            <a:solidFill>
              <a:schemeClr val="tx2"/>
            </a:solidFill>
          </a:endParaRP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tx2"/>
              </a:solidFill>
            </a:rPr>
            <a:t>Parental Characteristics: young age, low education, single, multiple children, &amp; low SES</a:t>
          </a:r>
          <a:endParaRPr lang="en-US" sz="1900" kern="1200" dirty="0">
            <a:solidFill>
              <a:schemeClr val="tx2"/>
            </a:solidFill>
          </a:endParaRP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tx2"/>
              </a:solidFill>
            </a:rPr>
            <a:t>Nonbiological transient caregivers in the home</a:t>
          </a:r>
          <a:endParaRPr lang="en-US" sz="1900" kern="1200" dirty="0">
            <a:solidFill>
              <a:schemeClr val="tx2"/>
            </a:solidFill>
          </a:endParaRP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tx2"/>
              </a:solidFill>
            </a:rPr>
            <a:t>Parental thoughts/emotions that justify  maltreatment</a:t>
          </a:r>
        </a:p>
      </dsp:txBody>
      <dsp:txXfrm>
        <a:off x="0" y="410242"/>
        <a:ext cx="4717669" cy="4907700"/>
      </dsp:txXfrm>
    </dsp:sp>
    <dsp:sp modelId="{969C03EF-F41A-2949-85FF-CA4D2FF88FC5}">
      <dsp:nvSpPr>
        <dsp:cNvPr id="0" name=""/>
        <dsp:cNvSpPr/>
      </dsp:nvSpPr>
      <dsp:spPr>
        <a:xfrm>
          <a:off x="235883" y="129802"/>
          <a:ext cx="3302368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822" tIns="0" rIns="12482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</a:rPr>
            <a:t>Individual</a:t>
          </a:r>
          <a:endParaRPr lang="en-US" sz="1900" kern="1200" dirty="0"/>
        </a:p>
      </dsp:txBody>
      <dsp:txXfrm>
        <a:off x="263263" y="157182"/>
        <a:ext cx="3247608" cy="506120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9336C-CC08-BC44-92FE-9A7D447CAEDB}">
      <dsp:nvSpPr>
        <dsp:cNvPr id="0" name=""/>
        <dsp:cNvSpPr/>
      </dsp:nvSpPr>
      <dsp:spPr>
        <a:xfrm>
          <a:off x="0" y="449122"/>
          <a:ext cx="4717669" cy="252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144" tIns="416560" rIns="36614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Social isolation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Family disorganization, dissolution, &amp; violence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Parenting stress, poor parent-child relationship, negative interactions</a:t>
          </a:r>
        </a:p>
      </dsp:txBody>
      <dsp:txXfrm>
        <a:off x="0" y="449122"/>
        <a:ext cx="4717669" cy="2520000"/>
      </dsp:txXfrm>
    </dsp:sp>
    <dsp:sp modelId="{969C03EF-F41A-2949-85FF-CA4D2FF88FC5}">
      <dsp:nvSpPr>
        <dsp:cNvPr id="0" name=""/>
        <dsp:cNvSpPr/>
      </dsp:nvSpPr>
      <dsp:spPr>
        <a:xfrm>
          <a:off x="235883" y="153922"/>
          <a:ext cx="3302368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822" tIns="0" rIns="1248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Family</a:t>
          </a:r>
        </a:p>
      </dsp:txBody>
      <dsp:txXfrm>
        <a:off x="264704" y="182743"/>
        <a:ext cx="3244726" cy="532758"/>
      </dsp:txXfrm>
    </dsp:sp>
    <dsp:sp modelId="{C8EACA7A-BF9E-7848-B9E3-98B8C674964C}">
      <dsp:nvSpPr>
        <dsp:cNvPr id="0" name=""/>
        <dsp:cNvSpPr/>
      </dsp:nvSpPr>
      <dsp:spPr>
        <a:xfrm>
          <a:off x="0" y="3372322"/>
          <a:ext cx="4717669" cy="192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019668"/>
              <a:satOff val="-2658"/>
              <a:lumOff val="6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144" tIns="416560" rIns="36614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>
                  <a:lumMod val="95000"/>
                </a:schemeClr>
              </a:solidFill>
            </a:rPr>
            <a:t>Community violence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>
                  <a:lumMod val="95000"/>
                </a:schemeClr>
              </a:solidFill>
            </a:rPr>
            <a:t>Concentrated neighborhood disadvantage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>
                  <a:lumMod val="95000"/>
                </a:schemeClr>
              </a:solidFill>
            </a:rPr>
            <a:t>Poor social connections</a:t>
          </a:r>
        </a:p>
      </dsp:txBody>
      <dsp:txXfrm>
        <a:off x="0" y="3372322"/>
        <a:ext cx="4717669" cy="1921500"/>
      </dsp:txXfrm>
    </dsp:sp>
    <dsp:sp modelId="{A13E36B6-195E-4944-B479-529F200CD81B}">
      <dsp:nvSpPr>
        <dsp:cNvPr id="0" name=""/>
        <dsp:cNvSpPr/>
      </dsp:nvSpPr>
      <dsp:spPr>
        <a:xfrm>
          <a:off x="235883" y="3077122"/>
          <a:ext cx="3302368" cy="59040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822" tIns="0" rIns="1248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Community</a:t>
          </a:r>
        </a:p>
      </dsp:txBody>
      <dsp:txXfrm>
        <a:off x="264704" y="3105943"/>
        <a:ext cx="3244726" cy="53275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9336C-CC08-BC44-92FE-9A7D447CAEDB}">
      <dsp:nvSpPr>
        <dsp:cNvPr id="0" name=""/>
        <dsp:cNvSpPr/>
      </dsp:nvSpPr>
      <dsp:spPr>
        <a:xfrm>
          <a:off x="0" y="449122"/>
          <a:ext cx="4717669" cy="252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144" tIns="416560" rIns="36614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>
                  <a:lumMod val="75000"/>
                </a:schemeClr>
              </a:solidFill>
            </a:rPr>
            <a:t>Social isolation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>
                  <a:lumMod val="75000"/>
                </a:schemeClr>
              </a:solidFill>
            </a:rPr>
            <a:t>Family disorganization, dissolution, &amp; violence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>
                  <a:lumMod val="75000"/>
                </a:schemeClr>
              </a:solidFill>
            </a:rPr>
            <a:t>Parenting stress, poor parent-child relationship, negative interactions</a:t>
          </a:r>
        </a:p>
      </dsp:txBody>
      <dsp:txXfrm>
        <a:off x="0" y="449122"/>
        <a:ext cx="4717669" cy="2520000"/>
      </dsp:txXfrm>
    </dsp:sp>
    <dsp:sp modelId="{969C03EF-F41A-2949-85FF-CA4D2FF88FC5}">
      <dsp:nvSpPr>
        <dsp:cNvPr id="0" name=""/>
        <dsp:cNvSpPr/>
      </dsp:nvSpPr>
      <dsp:spPr>
        <a:xfrm>
          <a:off x="235883" y="153922"/>
          <a:ext cx="3302368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822" tIns="0" rIns="1248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>
                  <a:lumMod val="75000"/>
                </a:schemeClr>
              </a:solidFill>
            </a:rPr>
            <a:t>Family</a:t>
          </a:r>
        </a:p>
      </dsp:txBody>
      <dsp:txXfrm>
        <a:off x="264704" y="182743"/>
        <a:ext cx="3244726" cy="532758"/>
      </dsp:txXfrm>
    </dsp:sp>
    <dsp:sp modelId="{C8EACA7A-BF9E-7848-B9E3-98B8C674964C}">
      <dsp:nvSpPr>
        <dsp:cNvPr id="0" name=""/>
        <dsp:cNvSpPr/>
      </dsp:nvSpPr>
      <dsp:spPr>
        <a:xfrm>
          <a:off x="0" y="3372322"/>
          <a:ext cx="4717669" cy="192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019668"/>
              <a:satOff val="-2658"/>
              <a:lumOff val="6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144" tIns="416560" rIns="36614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Community violence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Concentrated neighborhood disadvantage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Poor social connections</a:t>
          </a:r>
        </a:p>
      </dsp:txBody>
      <dsp:txXfrm>
        <a:off x="0" y="3372322"/>
        <a:ext cx="4717669" cy="1921500"/>
      </dsp:txXfrm>
    </dsp:sp>
    <dsp:sp modelId="{A13E36B6-195E-4944-B479-529F200CD81B}">
      <dsp:nvSpPr>
        <dsp:cNvPr id="0" name=""/>
        <dsp:cNvSpPr/>
      </dsp:nvSpPr>
      <dsp:spPr>
        <a:xfrm>
          <a:off x="235883" y="3077122"/>
          <a:ext cx="3302368" cy="59040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822" tIns="0" rIns="1248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Community</a:t>
          </a:r>
        </a:p>
      </dsp:txBody>
      <dsp:txXfrm>
        <a:off x="264704" y="3105943"/>
        <a:ext cx="3244726" cy="53275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2EA68-E5E4-F143-B28B-773FFABC8C92}">
      <dsp:nvSpPr>
        <dsp:cNvPr id="0" name=""/>
        <dsp:cNvSpPr/>
      </dsp:nvSpPr>
      <dsp:spPr>
        <a:xfrm>
          <a:off x="1366778" y="1702"/>
          <a:ext cx="3350282" cy="17449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05" tIns="443225" rIns="65005" bIns="44322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 Family dynamics</a:t>
          </a:r>
        </a:p>
      </dsp:txBody>
      <dsp:txXfrm>
        <a:off x="1366778" y="1702"/>
        <a:ext cx="3350282" cy="1744980"/>
      </dsp:txXfrm>
    </dsp:sp>
    <dsp:sp modelId="{C7AAB65B-7632-B241-AD47-504B8BDAC5A5}">
      <dsp:nvSpPr>
        <dsp:cNvPr id="0" name=""/>
        <dsp:cNvSpPr/>
      </dsp:nvSpPr>
      <dsp:spPr>
        <a:xfrm>
          <a:off x="608" y="1702"/>
          <a:ext cx="1366169" cy="17449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321" tIns="172365" rIns="44321" bIns="17236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Improve</a:t>
          </a:r>
        </a:p>
      </dsp:txBody>
      <dsp:txXfrm>
        <a:off x="608" y="1702"/>
        <a:ext cx="1366169" cy="1744980"/>
      </dsp:txXfrm>
    </dsp:sp>
    <dsp:sp modelId="{7B00B974-61CE-A242-BBE1-A932BFA3D2AB}">
      <dsp:nvSpPr>
        <dsp:cNvPr id="0" name=""/>
        <dsp:cNvSpPr/>
      </dsp:nvSpPr>
      <dsp:spPr>
        <a:xfrm>
          <a:off x="1379153" y="1851382"/>
          <a:ext cx="3335539" cy="1744980"/>
        </a:xfrm>
        <a:prstGeom prst="rect">
          <a:avLst/>
        </a:prstGeom>
        <a:solidFill>
          <a:schemeClr val="accent2">
            <a:tint val="40000"/>
            <a:alpha val="90000"/>
            <a:hueOff val="686727"/>
            <a:satOff val="230"/>
            <a:lumOff val="18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686727"/>
              <a:satOff val="230"/>
              <a:lumOff val="1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19" tIns="443225" rIns="64719" bIns="44322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 Positive parenting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 Emotional support for</a:t>
          </a:r>
        </a:p>
      </dsp:txBody>
      <dsp:txXfrm>
        <a:off x="1379153" y="1851382"/>
        <a:ext cx="3335539" cy="1744980"/>
      </dsp:txXfrm>
    </dsp:sp>
    <dsp:sp modelId="{A332888F-EDF4-F941-A1F2-4C8A4571499E}">
      <dsp:nvSpPr>
        <dsp:cNvPr id="0" name=""/>
        <dsp:cNvSpPr/>
      </dsp:nvSpPr>
      <dsp:spPr>
        <a:xfrm>
          <a:off x="608" y="1851382"/>
          <a:ext cx="1378545" cy="1744980"/>
        </a:xfrm>
        <a:prstGeom prst="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509834"/>
              <a:satOff val="-1329"/>
              <a:lumOff val="3137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26" tIns="172365" rIns="44126" bIns="17236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Increase</a:t>
          </a:r>
        </a:p>
      </dsp:txBody>
      <dsp:txXfrm>
        <a:off x="608" y="1851382"/>
        <a:ext cx="1378545" cy="1744980"/>
      </dsp:txXfrm>
    </dsp:sp>
    <dsp:sp modelId="{393571AD-A329-5E4A-94B5-4203452FFEAD}">
      <dsp:nvSpPr>
        <dsp:cNvPr id="0" name=""/>
        <dsp:cNvSpPr/>
      </dsp:nvSpPr>
      <dsp:spPr>
        <a:xfrm>
          <a:off x="1379153" y="3701061"/>
          <a:ext cx="3335539" cy="1744980"/>
        </a:xfrm>
        <a:prstGeom prst="rect">
          <a:avLst/>
        </a:prstGeom>
        <a:solidFill>
          <a:schemeClr val="accent2">
            <a:tint val="40000"/>
            <a:alpha val="90000"/>
            <a:hueOff val="1373455"/>
            <a:satOff val="460"/>
            <a:lumOff val="36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373455"/>
              <a:satOff val="460"/>
              <a:lumOff val="3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19" tIns="443225" rIns="64719" bIns="44322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 Maternal depression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 Marriage counseling</a:t>
          </a:r>
        </a:p>
      </dsp:txBody>
      <dsp:txXfrm>
        <a:off x="1379153" y="3701061"/>
        <a:ext cx="3335539" cy="1744980"/>
      </dsp:txXfrm>
    </dsp:sp>
    <dsp:sp modelId="{35A434F7-9B2A-074F-BC6B-0970C34FF3F5}">
      <dsp:nvSpPr>
        <dsp:cNvPr id="0" name=""/>
        <dsp:cNvSpPr/>
      </dsp:nvSpPr>
      <dsp:spPr>
        <a:xfrm>
          <a:off x="608" y="3701061"/>
          <a:ext cx="1378545" cy="1744980"/>
        </a:xfrm>
        <a:prstGeom prst="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1019668"/>
              <a:satOff val="-2658"/>
              <a:lumOff val="627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26" tIns="172365" rIns="44126" bIns="17236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Refer out</a:t>
          </a:r>
        </a:p>
      </dsp:txBody>
      <dsp:txXfrm>
        <a:off x="608" y="3701061"/>
        <a:ext cx="1378545" cy="174498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17CD3-279D-A241-9A79-65C1822FF7A4}">
      <dsp:nvSpPr>
        <dsp:cNvPr id="0" name=""/>
        <dsp:cNvSpPr/>
      </dsp:nvSpPr>
      <dsp:spPr>
        <a:xfrm>
          <a:off x="0" y="730445"/>
          <a:ext cx="4717669" cy="8739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Parental Privacy</a:t>
          </a:r>
        </a:p>
      </dsp:txBody>
      <dsp:txXfrm>
        <a:off x="42663" y="773108"/>
        <a:ext cx="4632343" cy="788627"/>
      </dsp:txXfrm>
    </dsp:sp>
    <dsp:sp modelId="{E12BA3B3-8208-9E4C-A1EE-C39DADE461E8}">
      <dsp:nvSpPr>
        <dsp:cNvPr id="0" name=""/>
        <dsp:cNvSpPr/>
      </dsp:nvSpPr>
      <dsp:spPr>
        <a:xfrm>
          <a:off x="0" y="1604399"/>
          <a:ext cx="4717669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tx1"/>
              </a:solidFill>
            </a:rPr>
            <a:t>Who has access?</a:t>
          </a:r>
        </a:p>
      </dsp:txBody>
      <dsp:txXfrm>
        <a:off x="0" y="1604399"/>
        <a:ext cx="4717669" cy="364320"/>
      </dsp:txXfrm>
    </dsp:sp>
    <dsp:sp modelId="{82260369-6E85-224A-824C-6642484196F8}">
      <dsp:nvSpPr>
        <dsp:cNvPr id="0" name=""/>
        <dsp:cNvSpPr/>
      </dsp:nvSpPr>
      <dsp:spPr>
        <a:xfrm>
          <a:off x="0" y="1968719"/>
          <a:ext cx="4717669" cy="873953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Separate informed consent?</a:t>
          </a:r>
        </a:p>
      </dsp:txBody>
      <dsp:txXfrm>
        <a:off x="42663" y="2011382"/>
        <a:ext cx="4632343" cy="788627"/>
      </dsp:txXfrm>
    </dsp:sp>
    <dsp:sp modelId="{E75D5F27-3414-1E4F-AF38-2B390CC276F1}">
      <dsp:nvSpPr>
        <dsp:cNvPr id="0" name=""/>
        <dsp:cNvSpPr/>
      </dsp:nvSpPr>
      <dsp:spPr>
        <a:xfrm>
          <a:off x="0" y="2906032"/>
          <a:ext cx="4717669" cy="873953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Separate, linked file?</a:t>
          </a:r>
        </a:p>
      </dsp:txBody>
      <dsp:txXfrm>
        <a:off x="42663" y="2948695"/>
        <a:ext cx="4632343" cy="788627"/>
      </dsp:txXfrm>
    </dsp:sp>
    <dsp:sp modelId="{146AE889-AB2C-9E4E-8B34-6A6ACD8A5C80}">
      <dsp:nvSpPr>
        <dsp:cNvPr id="0" name=""/>
        <dsp:cNvSpPr/>
      </dsp:nvSpPr>
      <dsp:spPr>
        <a:xfrm>
          <a:off x="0" y="3843345"/>
          <a:ext cx="4717669" cy="873953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Aggregate score vs. categorical score vs. item score?</a:t>
          </a:r>
        </a:p>
      </dsp:txBody>
      <dsp:txXfrm>
        <a:off x="42663" y="3886008"/>
        <a:ext cx="4632343" cy="7886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71211-C14D-1847-83D6-64942BA5790C}">
      <dsp:nvSpPr>
        <dsp:cNvPr id="0" name=""/>
        <dsp:cNvSpPr/>
      </dsp:nvSpPr>
      <dsp:spPr>
        <a:xfrm>
          <a:off x="0" y="34594"/>
          <a:ext cx="4802995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Abuse</a:t>
          </a:r>
        </a:p>
      </dsp:txBody>
      <dsp:txXfrm>
        <a:off x="28100" y="62694"/>
        <a:ext cx="4746795" cy="519439"/>
      </dsp:txXfrm>
    </dsp:sp>
    <dsp:sp modelId="{689F4F63-1336-2046-BBE9-6A09D7EEB476}">
      <dsp:nvSpPr>
        <dsp:cNvPr id="0" name=""/>
        <dsp:cNvSpPr/>
      </dsp:nvSpPr>
      <dsp:spPr>
        <a:xfrm>
          <a:off x="0" y="610234"/>
          <a:ext cx="4802995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Emotional Abuse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Physical Abuse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Sexual Abuse</a:t>
          </a:r>
        </a:p>
      </dsp:txBody>
      <dsp:txXfrm>
        <a:off x="0" y="610234"/>
        <a:ext cx="4802995" cy="993600"/>
      </dsp:txXfrm>
    </dsp:sp>
    <dsp:sp modelId="{15B4866A-FF99-C149-A406-EBE68FDD0E30}">
      <dsp:nvSpPr>
        <dsp:cNvPr id="0" name=""/>
        <dsp:cNvSpPr/>
      </dsp:nvSpPr>
      <dsp:spPr>
        <a:xfrm>
          <a:off x="0" y="1603834"/>
          <a:ext cx="4802995" cy="575639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Neglect</a:t>
          </a:r>
        </a:p>
      </dsp:txBody>
      <dsp:txXfrm>
        <a:off x="28100" y="1631934"/>
        <a:ext cx="4746795" cy="519439"/>
      </dsp:txXfrm>
    </dsp:sp>
    <dsp:sp modelId="{27E17E87-0BA9-5645-A084-3B4C990FD4BC}">
      <dsp:nvSpPr>
        <dsp:cNvPr id="0" name=""/>
        <dsp:cNvSpPr/>
      </dsp:nvSpPr>
      <dsp:spPr>
        <a:xfrm>
          <a:off x="0" y="2179474"/>
          <a:ext cx="4802995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Emotional Neglect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Physical Neglect</a:t>
          </a:r>
        </a:p>
      </dsp:txBody>
      <dsp:txXfrm>
        <a:off x="0" y="2179474"/>
        <a:ext cx="4802995" cy="658260"/>
      </dsp:txXfrm>
    </dsp:sp>
    <dsp:sp modelId="{C178E031-2004-424D-885B-586FEFF81DB1}">
      <dsp:nvSpPr>
        <dsp:cNvPr id="0" name=""/>
        <dsp:cNvSpPr/>
      </dsp:nvSpPr>
      <dsp:spPr>
        <a:xfrm>
          <a:off x="0" y="2837734"/>
          <a:ext cx="4802995" cy="575639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Household Dysfunction</a:t>
          </a:r>
        </a:p>
      </dsp:txBody>
      <dsp:txXfrm>
        <a:off x="28100" y="2865834"/>
        <a:ext cx="4746795" cy="519439"/>
      </dsp:txXfrm>
    </dsp:sp>
    <dsp:sp modelId="{D944CF4F-066A-7C47-A357-5300570012F6}">
      <dsp:nvSpPr>
        <dsp:cNvPr id="0" name=""/>
        <dsp:cNvSpPr/>
      </dsp:nvSpPr>
      <dsp:spPr>
        <a:xfrm>
          <a:off x="0" y="3413374"/>
          <a:ext cx="4802995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9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Loss of a Parent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Witness to Domestic Violence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Household Substance Abuse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Household Mental Illness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Household Incarceration</a:t>
          </a:r>
        </a:p>
      </dsp:txBody>
      <dsp:txXfrm>
        <a:off x="0" y="3413374"/>
        <a:ext cx="4802995" cy="1639440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33366-A3FD-3A44-95EB-F0652110EC6F}">
      <dsp:nvSpPr>
        <dsp:cNvPr id="0" name=""/>
        <dsp:cNvSpPr/>
      </dsp:nvSpPr>
      <dsp:spPr>
        <a:xfrm>
          <a:off x="0" y="292394"/>
          <a:ext cx="4717669" cy="5877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Parental ACEs associated with increased risk of</a:t>
          </a:r>
        </a:p>
      </dsp:txBody>
      <dsp:txXfrm>
        <a:off x="28690" y="321084"/>
        <a:ext cx="4660289" cy="530333"/>
      </dsp:txXfrm>
    </dsp:sp>
    <dsp:sp modelId="{EDF16B1E-C876-C14B-9FDE-AABFEEDD1420}">
      <dsp:nvSpPr>
        <dsp:cNvPr id="0" name=""/>
        <dsp:cNvSpPr/>
      </dsp:nvSpPr>
      <dsp:spPr>
        <a:xfrm>
          <a:off x="0" y="880108"/>
          <a:ext cx="4717669" cy="178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impaired parenting skills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harsher parenting styles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lack of emotional control during parenting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impaired emotional and relational development of their children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decreased parent-child relationship quality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impaired schemas for relationships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decreased ability to build stable, supportive homes that influence child development and family well-being</a:t>
          </a:r>
        </a:p>
      </dsp:txBody>
      <dsp:txXfrm>
        <a:off x="0" y="880108"/>
        <a:ext cx="4717669" cy="1788480"/>
      </dsp:txXfrm>
    </dsp:sp>
    <dsp:sp modelId="{AC635919-33AB-DD47-AE71-ED3DBA3DA737}">
      <dsp:nvSpPr>
        <dsp:cNvPr id="0" name=""/>
        <dsp:cNvSpPr/>
      </dsp:nvSpPr>
      <dsp:spPr>
        <a:xfrm>
          <a:off x="0" y="2668588"/>
          <a:ext cx="4717669" cy="1401695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Indirect pathway from childhood trauma to depression to parenting stress, even while simultaneously controlling for household income and general psychiatric distress</a:t>
          </a:r>
        </a:p>
      </dsp:txBody>
      <dsp:txXfrm>
        <a:off x="68425" y="2737013"/>
        <a:ext cx="4580819" cy="1264845"/>
      </dsp:txXfrm>
    </dsp:sp>
    <dsp:sp modelId="{24096F96-9395-4840-9F3E-E5B79E8F4064}">
      <dsp:nvSpPr>
        <dsp:cNvPr id="0" name=""/>
        <dsp:cNvSpPr/>
      </dsp:nvSpPr>
      <dsp:spPr>
        <a:xfrm>
          <a:off x="0" y="4116364"/>
          <a:ext cx="4717669" cy="187774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Parents who have experienced adversity are more likely to need additional support in understanding  and implementing such concepts as positive parenting , appropriate discipline, good self care, modeling conflict resolution, healthy coping strategies and developmental promotion</a:t>
          </a:r>
        </a:p>
      </dsp:txBody>
      <dsp:txXfrm>
        <a:off x="91664" y="4208028"/>
        <a:ext cx="4534341" cy="1694412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33366-A3FD-3A44-95EB-F0652110EC6F}">
      <dsp:nvSpPr>
        <dsp:cNvPr id="0" name=""/>
        <dsp:cNvSpPr/>
      </dsp:nvSpPr>
      <dsp:spPr>
        <a:xfrm>
          <a:off x="0" y="292394"/>
          <a:ext cx="4717669" cy="5877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65000"/>
                </a:schemeClr>
              </a:solidFill>
            </a:rPr>
            <a:t>Parental ACEs associated with increased risk of</a:t>
          </a:r>
        </a:p>
      </dsp:txBody>
      <dsp:txXfrm>
        <a:off x="28690" y="321084"/>
        <a:ext cx="4660289" cy="530333"/>
      </dsp:txXfrm>
    </dsp:sp>
    <dsp:sp modelId="{EDF16B1E-C876-C14B-9FDE-AABFEEDD1420}">
      <dsp:nvSpPr>
        <dsp:cNvPr id="0" name=""/>
        <dsp:cNvSpPr/>
      </dsp:nvSpPr>
      <dsp:spPr>
        <a:xfrm>
          <a:off x="0" y="880108"/>
          <a:ext cx="4717669" cy="178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impaired parenting skills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harsher parenting styles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lack of emotional control during parenting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impaired emotional and relational development of their children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decreased parent-child relationship quality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impaired schemas for relationships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decreased ability to build stable, supportive homes that influence child development and family well-being</a:t>
          </a:r>
        </a:p>
      </dsp:txBody>
      <dsp:txXfrm>
        <a:off x="0" y="880108"/>
        <a:ext cx="4717669" cy="1788480"/>
      </dsp:txXfrm>
    </dsp:sp>
    <dsp:sp modelId="{AC635919-33AB-DD47-AE71-ED3DBA3DA737}">
      <dsp:nvSpPr>
        <dsp:cNvPr id="0" name=""/>
        <dsp:cNvSpPr/>
      </dsp:nvSpPr>
      <dsp:spPr>
        <a:xfrm>
          <a:off x="0" y="2668588"/>
          <a:ext cx="4717669" cy="1401695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Indirect pathway from childhood trauma to depression to parenting stress, even while simultaneously controlling for household income and general psychiatric distress</a:t>
          </a:r>
        </a:p>
      </dsp:txBody>
      <dsp:txXfrm>
        <a:off x="68425" y="2737013"/>
        <a:ext cx="4580819" cy="1264845"/>
      </dsp:txXfrm>
    </dsp:sp>
    <dsp:sp modelId="{24096F96-9395-4840-9F3E-E5B79E8F4064}">
      <dsp:nvSpPr>
        <dsp:cNvPr id="0" name=""/>
        <dsp:cNvSpPr/>
      </dsp:nvSpPr>
      <dsp:spPr>
        <a:xfrm>
          <a:off x="0" y="4116364"/>
          <a:ext cx="4717669" cy="187774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Parents who have experienced adversity are more likely to need additional support in understanding  and implementing such concepts as positive parenting , appropriate discipline, good self care, modeling conflict resolution, healthy coping strategies and developmental promotion</a:t>
          </a:r>
        </a:p>
      </dsp:txBody>
      <dsp:txXfrm>
        <a:off x="91664" y="4208028"/>
        <a:ext cx="4534341" cy="1694412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33366-A3FD-3A44-95EB-F0652110EC6F}">
      <dsp:nvSpPr>
        <dsp:cNvPr id="0" name=""/>
        <dsp:cNvSpPr/>
      </dsp:nvSpPr>
      <dsp:spPr>
        <a:xfrm>
          <a:off x="0" y="292394"/>
          <a:ext cx="4717669" cy="5877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65000"/>
                </a:schemeClr>
              </a:solidFill>
            </a:rPr>
            <a:t>Parental ACEs associated with increased risk of</a:t>
          </a:r>
        </a:p>
      </dsp:txBody>
      <dsp:txXfrm>
        <a:off x="28690" y="321084"/>
        <a:ext cx="4660289" cy="530333"/>
      </dsp:txXfrm>
    </dsp:sp>
    <dsp:sp modelId="{EDF16B1E-C876-C14B-9FDE-AABFEEDD1420}">
      <dsp:nvSpPr>
        <dsp:cNvPr id="0" name=""/>
        <dsp:cNvSpPr/>
      </dsp:nvSpPr>
      <dsp:spPr>
        <a:xfrm>
          <a:off x="0" y="880108"/>
          <a:ext cx="4717669" cy="178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6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impaired parenting skills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harsher parenting styles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lack of emotional control during parenting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impaired emotional and relational development of their children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decreased parent-child relationship quality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impaired schemas for relationships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decreased ability to build stable, supportive homes that influence child development and family well-being</a:t>
          </a:r>
        </a:p>
      </dsp:txBody>
      <dsp:txXfrm>
        <a:off x="0" y="880108"/>
        <a:ext cx="4717669" cy="1788480"/>
      </dsp:txXfrm>
    </dsp:sp>
    <dsp:sp modelId="{AC635919-33AB-DD47-AE71-ED3DBA3DA737}">
      <dsp:nvSpPr>
        <dsp:cNvPr id="0" name=""/>
        <dsp:cNvSpPr/>
      </dsp:nvSpPr>
      <dsp:spPr>
        <a:xfrm>
          <a:off x="0" y="2668588"/>
          <a:ext cx="4717669" cy="1401695"/>
        </a:xfrm>
        <a:prstGeom prst="roundRect">
          <a:avLst/>
        </a:prstGeom>
        <a:gradFill rotWithShape="0">
          <a:gsLst>
            <a:gs pos="0">
              <a:schemeClr val="accent2">
                <a:hueOff val="509834"/>
                <a:satOff val="-1329"/>
                <a:lumOff val="313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09834"/>
                <a:satOff val="-1329"/>
                <a:lumOff val="313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>
                  <a:lumMod val="65000"/>
                </a:schemeClr>
              </a:solidFill>
            </a:rPr>
            <a:t>Indirect pathway from childhood trauma to depression to parenting stress, even while simultaneously controlling for household income and general psychiatric distress</a:t>
          </a:r>
        </a:p>
      </dsp:txBody>
      <dsp:txXfrm>
        <a:off x="68425" y="2737013"/>
        <a:ext cx="4580819" cy="1264845"/>
      </dsp:txXfrm>
    </dsp:sp>
    <dsp:sp modelId="{24096F96-9395-4840-9F3E-E5B79E8F4064}">
      <dsp:nvSpPr>
        <dsp:cNvPr id="0" name=""/>
        <dsp:cNvSpPr/>
      </dsp:nvSpPr>
      <dsp:spPr>
        <a:xfrm>
          <a:off x="0" y="4116364"/>
          <a:ext cx="4717669" cy="187774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Parents who have experienced adversity are more likely to need additional support in understanding  and implementing such concepts as positive parenting , appropriate discipline, good self care, modeling conflict resolution, healthy coping strategies and developmental promotion</a:t>
          </a:r>
        </a:p>
      </dsp:txBody>
      <dsp:txXfrm>
        <a:off x="91664" y="4208028"/>
        <a:ext cx="4534341" cy="1694412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F8036-7343-9144-BE52-14C458EE8FA6}">
      <dsp:nvSpPr>
        <dsp:cNvPr id="0" name=""/>
        <dsp:cNvSpPr/>
      </dsp:nvSpPr>
      <dsp:spPr>
        <a:xfrm>
          <a:off x="0" y="480464"/>
          <a:ext cx="4717669" cy="12232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Assessing for Parental ACEs can give significant systemic screening information for working with children and adolescents</a:t>
          </a:r>
        </a:p>
      </dsp:txBody>
      <dsp:txXfrm>
        <a:off x="59713" y="540177"/>
        <a:ext cx="4598243" cy="1103809"/>
      </dsp:txXfrm>
    </dsp:sp>
    <dsp:sp modelId="{06AD98F2-2B2D-0E41-810D-9B6870883AB0}">
      <dsp:nvSpPr>
        <dsp:cNvPr id="0" name=""/>
        <dsp:cNvSpPr/>
      </dsp:nvSpPr>
      <dsp:spPr>
        <a:xfrm>
          <a:off x="0" y="1752659"/>
          <a:ext cx="4717669" cy="1223235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Using an aggregate tool may be more effective</a:t>
          </a:r>
        </a:p>
      </dsp:txBody>
      <dsp:txXfrm>
        <a:off x="59713" y="1812372"/>
        <a:ext cx="4598243" cy="1103809"/>
      </dsp:txXfrm>
    </dsp:sp>
    <dsp:sp modelId="{4CB3DB99-6893-AF4C-AF4D-08BC8A5374EC}">
      <dsp:nvSpPr>
        <dsp:cNvPr id="0" name=""/>
        <dsp:cNvSpPr/>
      </dsp:nvSpPr>
      <dsp:spPr>
        <a:xfrm>
          <a:off x="0" y="3024854"/>
          <a:ext cx="4717669" cy="1223235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FFC000"/>
              </a:solidFill>
            </a:rPr>
            <a:t>Expanded ACEs incorporate a multicultural spectrum of relevant childhood adversities</a:t>
          </a:r>
        </a:p>
      </dsp:txBody>
      <dsp:txXfrm>
        <a:off x="59713" y="3084567"/>
        <a:ext cx="4598243" cy="1103809"/>
      </dsp:txXfrm>
    </dsp:sp>
    <dsp:sp modelId="{3A1E3E44-91A2-2D4E-A8FE-4AB363B54C21}">
      <dsp:nvSpPr>
        <dsp:cNvPr id="0" name=""/>
        <dsp:cNvSpPr/>
      </dsp:nvSpPr>
      <dsp:spPr>
        <a:xfrm>
          <a:off x="0" y="4297049"/>
          <a:ext cx="4717669" cy="1223235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Two-generational approach to addressing social determinants and treatment of mental health issues is supported by every study in the reference section!</a:t>
          </a:r>
        </a:p>
      </dsp:txBody>
      <dsp:txXfrm>
        <a:off x="59713" y="4356762"/>
        <a:ext cx="4598243" cy="1103809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F8036-7343-9144-BE52-14C458EE8FA6}">
      <dsp:nvSpPr>
        <dsp:cNvPr id="0" name=""/>
        <dsp:cNvSpPr/>
      </dsp:nvSpPr>
      <dsp:spPr>
        <a:xfrm>
          <a:off x="0" y="480464"/>
          <a:ext cx="4717669" cy="12232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>
                  <a:lumMod val="65000"/>
                </a:schemeClr>
              </a:solidFill>
            </a:rPr>
            <a:t>Assessing for Parental ACEs can give significant systemic screening information for working with children and adolescents</a:t>
          </a:r>
        </a:p>
      </dsp:txBody>
      <dsp:txXfrm>
        <a:off x="59713" y="540177"/>
        <a:ext cx="4598243" cy="1103809"/>
      </dsp:txXfrm>
    </dsp:sp>
    <dsp:sp modelId="{06AD98F2-2B2D-0E41-810D-9B6870883AB0}">
      <dsp:nvSpPr>
        <dsp:cNvPr id="0" name=""/>
        <dsp:cNvSpPr/>
      </dsp:nvSpPr>
      <dsp:spPr>
        <a:xfrm>
          <a:off x="0" y="1752659"/>
          <a:ext cx="4717669" cy="1223235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Using an aggregate tool may be more effective</a:t>
          </a:r>
        </a:p>
      </dsp:txBody>
      <dsp:txXfrm>
        <a:off x="59713" y="1812372"/>
        <a:ext cx="4598243" cy="1103809"/>
      </dsp:txXfrm>
    </dsp:sp>
    <dsp:sp modelId="{4CB3DB99-6893-AF4C-AF4D-08BC8A5374EC}">
      <dsp:nvSpPr>
        <dsp:cNvPr id="0" name=""/>
        <dsp:cNvSpPr/>
      </dsp:nvSpPr>
      <dsp:spPr>
        <a:xfrm>
          <a:off x="0" y="3024854"/>
          <a:ext cx="4717669" cy="1223235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FFC000"/>
              </a:solidFill>
            </a:rPr>
            <a:t>Expanded ACEs incorporate a multicultural spectrum of relevant childhood adversities</a:t>
          </a:r>
        </a:p>
      </dsp:txBody>
      <dsp:txXfrm>
        <a:off x="59713" y="3084567"/>
        <a:ext cx="4598243" cy="1103809"/>
      </dsp:txXfrm>
    </dsp:sp>
    <dsp:sp modelId="{3A1E3E44-91A2-2D4E-A8FE-4AB363B54C21}">
      <dsp:nvSpPr>
        <dsp:cNvPr id="0" name=""/>
        <dsp:cNvSpPr/>
      </dsp:nvSpPr>
      <dsp:spPr>
        <a:xfrm>
          <a:off x="0" y="4297049"/>
          <a:ext cx="4717669" cy="1223235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Two-generational approach to addressing social determinants and treatment of mental health issues is supported by every study in the reference section!</a:t>
          </a:r>
        </a:p>
      </dsp:txBody>
      <dsp:txXfrm>
        <a:off x="59713" y="4356762"/>
        <a:ext cx="4598243" cy="1103809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F8036-7343-9144-BE52-14C458EE8FA6}">
      <dsp:nvSpPr>
        <dsp:cNvPr id="0" name=""/>
        <dsp:cNvSpPr/>
      </dsp:nvSpPr>
      <dsp:spPr>
        <a:xfrm>
          <a:off x="0" y="480464"/>
          <a:ext cx="4717669" cy="12232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>
                  <a:lumMod val="65000"/>
                </a:schemeClr>
              </a:solidFill>
            </a:rPr>
            <a:t>Assessing for Parental ACEs can give significant systemic screening information for working with children and adolescents</a:t>
          </a:r>
        </a:p>
      </dsp:txBody>
      <dsp:txXfrm>
        <a:off x="59713" y="540177"/>
        <a:ext cx="4598243" cy="1103809"/>
      </dsp:txXfrm>
    </dsp:sp>
    <dsp:sp modelId="{06AD98F2-2B2D-0E41-810D-9B6870883AB0}">
      <dsp:nvSpPr>
        <dsp:cNvPr id="0" name=""/>
        <dsp:cNvSpPr/>
      </dsp:nvSpPr>
      <dsp:spPr>
        <a:xfrm>
          <a:off x="0" y="1752659"/>
          <a:ext cx="4717669" cy="1223235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>
                  <a:lumMod val="65000"/>
                </a:schemeClr>
              </a:solidFill>
            </a:rPr>
            <a:t>Using an aggregate tool may be more effective</a:t>
          </a:r>
        </a:p>
      </dsp:txBody>
      <dsp:txXfrm>
        <a:off x="59713" y="1812372"/>
        <a:ext cx="4598243" cy="1103809"/>
      </dsp:txXfrm>
    </dsp:sp>
    <dsp:sp modelId="{4CB3DB99-6893-AF4C-AF4D-08BC8A5374EC}">
      <dsp:nvSpPr>
        <dsp:cNvPr id="0" name=""/>
        <dsp:cNvSpPr/>
      </dsp:nvSpPr>
      <dsp:spPr>
        <a:xfrm>
          <a:off x="0" y="3024854"/>
          <a:ext cx="4717669" cy="1223235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Expanded ACEs incorporate a multicultural spectrum of relevant childhood adversities</a:t>
          </a:r>
        </a:p>
      </dsp:txBody>
      <dsp:txXfrm>
        <a:off x="59713" y="3084567"/>
        <a:ext cx="4598243" cy="1103809"/>
      </dsp:txXfrm>
    </dsp:sp>
    <dsp:sp modelId="{3A1E3E44-91A2-2D4E-A8FE-4AB363B54C21}">
      <dsp:nvSpPr>
        <dsp:cNvPr id="0" name=""/>
        <dsp:cNvSpPr/>
      </dsp:nvSpPr>
      <dsp:spPr>
        <a:xfrm>
          <a:off x="0" y="4297049"/>
          <a:ext cx="4717669" cy="1223235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Two-generational approach to addressing social determinants and treatment of mental health issues is supported by every study in the reference section!</a:t>
          </a:r>
        </a:p>
      </dsp:txBody>
      <dsp:txXfrm>
        <a:off x="59713" y="4356762"/>
        <a:ext cx="4598243" cy="110380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F8036-7343-9144-BE52-14C458EE8FA6}">
      <dsp:nvSpPr>
        <dsp:cNvPr id="0" name=""/>
        <dsp:cNvSpPr/>
      </dsp:nvSpPr>
      <dsp:spPr>
        <a:xfrm>
          <a:off x="0" y="480464"/>
          <a:ext cx="4717669" cy="12232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>
                  <a:lumMod val="65000"/>
                </a:schemeClr>
              </a:solidFill>
            </a:rPr>
            <a:t>Assessing for Parental ACEs can give significant systemic screening information for working with children and adolescents</a:t>
          </a:r>
        </a:p>
      </dsp:txBody>
      <dsp:txXfrm>
        <a:off x="59713" y="540177"/>
        <a:ext cx="4598243" cy="1103809"/>
      </dsp:txXfrm>
    </dsp:sp>
    <dsp:sp modelId="{06AD98F2-2B2D-0E41-810D-9B6870883AB0}">
      <dsp:nvSpPr>
        <dsp:cNvPr id="0" name=""/>
        <dsp:cNvSpPr/>
      </dsp:nvSpPr>
      <dsp:spPr>
        <a:xfrm>
          <a:off x="0" y="1752659"/>
          <a:ext cx="4717669" cy="1223235"/>
        </a:xfrm>
        <a:prstGeom prst="roundRect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>
                  <a:lumMod val="65000"/>
                </a:schemeClr>
              </a:solidFill>
            </a:rPr>
            <a:t>Using an aggregate tool may be more effective</a:t>
          </a:r>
        </a:p>
      </dsp:txBody>
      <dsp:txXfrm>
        <a:off x="59713" y="1812372"/>
        <a:ext cx="4598243" cy="1103809"/>
      </dsp:txXfrm>
    </dsp:sp>
    <dsp:sp modelId="{4CB3DB99-6893-AF4C-AF4D-08BC8A5374EC}">
      <dsp:nvSpPr>
        <dsp:cNvPr id="0" name=""/>
        <dsp:cNvSpPr/>
      </dsp:nvSpPr>
      <dsp:spPr>
        <a:xfrm>
          <a:off x="0" y="3024854"/>
          <a:ext cx="4717669" cy="1223235"/>
        </a:xfrm>
        <a:prstGeom prst="roundRect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>
                  <a:lumMod val="65000"/>
                </a:schemeClr>
              </a:solidFill>
            </a:rPr>
            <a:t>Expanded ACEs incorporate a multicultural spectrum of relevant childhood adversities</a:t>
          </a:r>
        </a:p>
      </dsp:txBody>
      <dsp:txXfrm>
        <a:off x="59713" y="3084567"/>
        <a:ext cx="4598243" cy="1103809"/>
      </dsp:txXfrm>
    </dsp:sp>
    <dsp:sp modelId="{3A1E3E44-91A2-2D4E-A8FE-4AB363B54C21}">
      <dsp:nvSpPr>
        <dsp:cNvPr id="0" name=""/>
        <dsp:cNvSpPr/>
      </dsp:nvSpPr>
      <dsp:spPr>
        <a:xfrm>
          <a:off x="0" y="4297049"/>
          <a:ext cx="4717669" cy="1223235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Two-generational approach to addressing social determinants and treatment of mental health issues is supported by every study in the reference section!</a:t>
          </a:r>
        </a:p>
      </dsp:txBody>
      <dsp:txXfrm>
        <a:off x="59713" y="4356762"/>
        <a:ext cx="4598243" cy="11038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731DF-4EE3-9647-9DB7-BA4BA6B43805}">
      <dsp:nvSpPr>
        <dsp:cNvPr id="0" name=""/>
        <dsp:cNvSpPr/>
      </dsp:nvSpPr>
      <dsp:spPr>
        <a:xfrm>
          <a:off x="0" y="665"/>
          <a:ext cx="471766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601DD5-B404-B440-9806-EA894AD52DF0}">
      <dsp:nvSpPr>
        <dsp:cNvPr id="0" name=""/>
        <dsp:cNvSpPr/>
      </dsp:nvSpPr>
      <dsp:spPr>
        <a:xfrm>
          <a:off x="0" y="665"/>
          <a:ext cx="4717669" cy="54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Higher risk for 7/10 leading causes of death</a:t>
          </a:r>
        </a:p>
      </dsp:txBody>
      <dsp:txXfrm>
        <a:off x="0" y="665"/>
        <a:ext cx="4717669" cy="544641"/>
      </dsp:txXfrm>
    </dsp:sp>
    <dsp:sp modelId="{029BF028-4EC1-4B46-9E1C-3195D5B50A85}">
      <dsp:nvSpPr>
        <dsp:cNvPr id="0" name=""/>
        <dsp:cNvSpPr/>
      </dsp:nvSpPr>
      <dsp:spPr>
        <a:xfrm>
          <a:off x="0" y="545306"/>
          <a:ext cx="4717669" cy="0"/>
        </a:xfrm>
        <a:prstGeom prst="line">
          <a:avLst/>
        </a:prstGeom>
        <a:gradFill rotWithShape="0">
          <a:gsLst>
            <a:gs pos="0">
              <a:schemeClr val="accent2">
                <a:hueOff val="113296"/>
                <a:satOff val="-295"/>
                <a:lumOff val="69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3296"/>
                <a:satOff val="-295"/>
                <a:lumOff val="69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113296"/>
              <a:satOff val="-295"/>
              <a:lumOff val="697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6FCF08-F41C-034C-B9E0-F20123F27AFE}">
      <dsp:nvSpPr>
        <dsp:cNvPr id="0" name=""/>
        <dsp:cNvSpPr/>
      </dsp:nvSpPr>
      <dsp:spPr>
        <a:xfrm>
          <a:off x="0" y="545306"/>
          <a:ext cx="4717669" cy="54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3x – Ischemic heart disease </a:t>
          </a:r>
        </a:p>
      </dsp:txBody>
      <dsp:txXfrm>
        <a:off x="0" y="545306"/>
        <a:ext cx="4717669" cy="544641"/>
      </dsp:txXfrm>
    </dsp:sp>
    <dsp:sp modelId="{0A8B4E0F-2E18-3E4C-A178-EB97623E8522}">
      <dsp:nvSpPr>
        <dsp:cNvPr id="0" name=""/>
        <dsp:cNvSpPr/>
      </dsp:nvSpPr>
      <dsp:spPr>
        <a:xfrm>
          <a:off x="0" y="1089948"/>
          <a:ext cx="4717669" cy="0"/>
        </a:xfrm>
        <a:prstGeom prst="line">
          <a:avLst/>
        </a:prstGeom>
        <a:gradFill rotWithShape="0">
          <a:gsLst>
            <a:gs pos="0">
              <a:schemeClr val="accent2">
                <a:hueOff val="226593"/>
                <a:satOff val="-591"/>
                <a:lumOff val="139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26593"/>
                <a:satOff val="-591"/>
                <a:lumOff val="139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226593"/>
              <a:satOff val="-591"/>
              <a:lumOff val="139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CBA2CC-A90C-BF41-BDD1-8F4FB0CF7656}">
      <dsp:nvSpPr>
        <dsp:cNvPr id="0" name=""/>
        <dsp:cNvSpPr/>
      </dsp:nvSpPr>
      <dsp:spPr>
        <a:xfrm>
          <a:off x="0" y="1089948"/>
          <a:ext cx="4717669" cy="54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3x – Lung disease</a:t>
          </a:r>
        </a:p>
      </dsp:txBody>
      <dsp:txXfrm>
        <a:off x="0" y="1089948"/>
        <a:ext cx="4717669" cy="544641"/>
      </dsp:txXfrm>
    </dsp:sp>
    <dsp:sp modelId="{32F2546C-7598-7B4B-987D-5D4C81C4D938}">
      <dsp:nvSpPr>
        <dsp:cNvPr id="0" name=""/>
        <dsp:cNvSpPr/>
      </dsp:nvSpPr>
      <dsp:spPr>
        <a:xfrm>
          <a:off x="0" y="1634589"/>
          <a:ext cx="4717669" cy="0"/>
        </a:xfrm>
        <a:prstGeom prst="line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339889"/>
              <a:satOff val="-886"/>
              <a:lumOff val="2091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35AA6A-F2CB-7649-ACA0-9ABC73453020}">
      <dsp:nvSpPr>
        <dsp:cNvPr id="0" name=""/>
        <dsp:cNvSpPr/>
      </dsp:nvSpPr>
      <dsp:spPr>
        <a:xfrm>
          <a:off x="0" y="1634589"/>
          <a:ext cx="4717669" cy="54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2.5x – Sexually Transmitted Infections</a:t>
          </a:r>
        </a:p>
      </dsp:txBody>
      <dsp:txXfrm>
        <a:off x="0" y="1634589"/>
        <a:ext cx="4717669" cy="544641"/>
      </dsp:txXfrm>
    </dsp:sp>
    <dsp:sp modelId="{38F4E1DD-E6E2-6141-A6A3-C973E187DA73}">
      <dsp:nvSpPr>
        <dsp:cNvPr id="0" name=""/>
        <dsp:cNvSpPr/>
      </dsp:nvSpPr>
      <dsp:spPr>
        <a:xfrm>
          <a:off x="0" y="2179231"/>
          <a:ext cx="4717669" cy="0"/>
        </a:xfrm>
        <a:prstGeom prst="line">
          <a:avLst/>
        </a:prstGeom>
        <a:gradFill rotWithShape="0">
          <a:gsLst>
            <a:gs pos="0">
              <a:schemeClr val="accent2">
                <a:hueOff val="453186"/>
                <a:satOff val="-1181"/>
                <a:lumOff val="278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453186"/>
                <a:satOff val="-1181"/>
                <a:lumOff val="278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453186"/>
              <a:satOff val="-1181"/>
              <a:lumOff val="278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9E3924-9825-C94F-B380-78758A1430CF}">
      <dsp:nvSpPr>
        <dsp:cNvPr id="0" name=""/>
        <dsp:cNvSpPr/>
      </dsp:nvSpPr>
      <dsp:spPr>
        <a:xfrm>
          <a:off x="0" y="2179231"/>
          <a:ext cx="4717669" cy="54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2.5x – Chronic Obstructive Pulmonary Disease</a:t>
          </a:r>
        </a:p>
      </dsp:txBody>
      <dsp:txXfrm>
        <a:off x="0" y="2179231"/>
        <a:ext cx="4717669" cy="544641"/>
      </dsp:txXfrm>
    </dsp:sp>
    <dsp:sp modelId="{0DDCF70C-3E83-F141-9417-B617E130DDBE}">
      <dsp:nvSpPr>
        <dsp:cNvPr id="0" name=""/>
        <dsp:cNvSpPr/>
      </dsp:nvSpPr>
      <dsp:spPr>
        <a:xfrm>
          <a:off x="0" y="2723872"/>
          <a:ext cx="4717669" cy="0"/>
        </a:xfrm>
        <a:prstGeom prst="line">
          <a:avLst/>
        </a:prstGeom>
        <a:gradFill rotWithShape="0">
          <a:gsLst>
            <a:gs pos="0">
              <a:schemeClr val="accent2">
                <a:hueOff val="566482"/>
                <a:satOff val="-1477"/>
                <a:lumOff val="348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66482"/>
                <a:satOff val="-1477"/>
                <a:lumOff val="348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566482"/>
              <a:satOff val="-1477"/>
              <a:lumOff val="3486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1A47D9-A99A-9440-B37B-2782EDC09DE9}">
      <dsp:nvSpPr>
        <dsp:cNvPr id="0" name=""/>
        <dsp:cNvSpPr/>
      </dsp:nvSpPr>
      <dsp:spPr>
        <a:xfrm>
          <a:off x="0" y="2723872"/>
          <a:ext cx="4717669" cy="54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2.5x – Hepatitis</a:t>
          </a:r>
        </a:p>
      </dsp:txBody>
      <dsp:txXfrm>
        <a:off x="0" y="2723872"/>
        <a:ext cx="4717669" cy="544641"/>
      </dsp:txXfrm>
    </dsp:sp>
    <dsp:sp modelId="{23EAF7BC-65C0-034D-9F76-974CB6F760B1}">
      <dsp:nvSpPr>
        <dsp:cNvPr id="0" name=""/>
        <dsp:cNvSpPr/>
      </dsp:nvSpPr>
      <dsp:spPr>
        <a:xfrm>
          <a:off x="0" y="3268513"/>
          <a:ext cx="4717669" cy="0"/>
        </a:xfrm>
        <a:prstGeom prst="line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679779"/>
              <a:satOff val="-1772"/>
              <a:lumOff val="418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CB948E-EC5F-5343-BA68-31BCF9BCA21D}">
      <dsp:nvSpPr>
        <dsp:cNvPr id="0" name=""/>
        <dsp:cNvSpPr/>
      </dsp:nvSpPr>
      <dsp:spPr>
        <a:xfrm>
          <a:off x="0" y="3268513"/>
          <a:ext cx="4717669" cy="54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Increased rates of diabetes</a:t>
          </a:r>
        </a:p>
      </dsp:txBody>
      <dsp:txXfrm>
        <a:off x="0" y="3268513"/>
        <a:ext cx="4717669" cy="544641"/>
      </dsp:txXfrm>
    </dsp:sp>
    <dsp:sp modelId="{452F23BD-2A1A-5D46-8F94-AFB588661490}">
      <dsp:nvSpPr>
        <dsp:cNvPr id="0" name=""/>
        <dsp:cNvSpPr/>
      </dsp:nvSpPr>
      <dsp:spPr>
        <a:xfrm>
          <a:off x="0" y="3813155"/>
          <a:ext cx="4717669" cy="0"/>
        </a:xfrm>
        <a:prstGeom prst="line">
          <a:avLst/>
        </a:prstGeom>
        <a:gradFill rotWithShape="0">
          <a:gsLst>
            <a:gs pos="0">
              <a:schemeClr val="accent2">
                <a:hueOff val="793075"/>
                <a:satOff val="-2067"/>
                <a:lumOff val="488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93075"/>
                <a:satOff val="-2067"/>
                <a:lumOff val="488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793075"/>
              <a:satOff val="-2067"/>
              <a:lumOff val="488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1E813F-9C95-1744-9FF8-67D058680282}">
      <dsp:nvSpPr>
        <dsp:cNvPr id="0" name=""/>
        <dsp:cNvSpPr/>
      </dsp:nvSpPr>
      <dsp:spPr>
        <a:xfrm>
          <a:off x="0" y="3813155"/>
          <a:ext cx="4717669" cy="54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Increase in auto-immune disorders</a:t>
          </a:r>
        </a:p>
      </dsp:txBody>
      <dsp:txXfrm>
        <a:off x="0" y="3813155"/>
        <a:ext cx="4717669" cy="544641"/>
      </dsp:txXfrm>
    </dsp:sp>
    <dsp:sp modelId="{67C710B2-983A-EF44-A10F-9A1F6C667380}">
      <dsp:nvSpPr>
        <dsp:cNvPr id="0" name=""/>
        <dsp:cNvSpPr/>
      </dsp:nvSpPr>
      <dsp:spPr>
        <a:xfrm>
          <a:off x="0" y="4357796"/>
          <a:ext cx="4717669" cy="0"/>
        </a:xfrm>
        <a:prstGeom prst="line">
          <a:avLst/>
        </a:prstGeom>
        <a:gradFill rotWithShape="0">
          <a:gsLst>
            <a:gs pos="0">
              <a:schemeClr val="accent2">
                <a:hueOff val="906372"/>
                <a:satOff val="-2363"/>
                <a:lumOff val="557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906372"/>
                <a:satOff val="-2363"/>
                <a:lumOff val="557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906372"/>
              <a:satOff val="-2363"/>
              <a:lumOff val="5577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9D5838-1E8E-3D47-A523-BFEF690DBDE1}">
      <dsp:nvSpPr>
        <dsp:cNvPr id="0" name=""/>
        <dsp:cNvSpPr/>
      </dsp:nvSpPr>
      <dsp:spPr>
        <a:xfrm>
          <a:off x="0" y="4357796"/>
          <a:ext cx="4717669" cy="54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Increase in fractures</a:t>
          </a:r>
        </a:p>
      </dsp:txBody>
      <dsp:txXfrm>
        <a:off x="0" y="4357796"/>
        <a:ext cx="4717669" cy="544641"/>
      </dsp:txXfrm>
    </dsp:sp>
    <dsp:sp modelId="{0A403A7C-1116-0644-8BBF-7B5560B039DF}">
      <dsp:nvSpPr>
        <dsp:cNvPr id="0" name=""/>
        <dsp:cNvSpPr/>
      </dsp:nvSpPr>
      <dsp:spPr>
        <a:xfrm>
          <a:off x="0" y="4902438"/>
          <a:ext cx="4717669" cy="0"/>
        </a:xfrm>
        <a:prstGeom prst="line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1019668"/>
              <a:satOff val="-2658"/>
              <a:lumOff val="627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80EB7B-4F32-5843-8340-83B5CE0087D1}">
      <dsp:nvSpPr>
        <dsp:cNvPr id="0" name=""/>
        <dsp:cNvSpPr/>
      </dsp:nvSpPr>
      <dsp:spPr>
        <a:xfrm>
          <a:off x="0" y="4902438"/>
          <a:ext cx="4717669" cy="54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Increase TBI</a:t>
          </a:r>
        </a:p>
      </dsp:txBody>
      <dsp:txXfrm>
        <a:off x="0" y="4902438"/>
        <a:ext cx="4717669" cy="5446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7020D-9A4A-E34D-BD25-2D3A57DCE886}">
      <dsp:nvSpPr>
        <dsp:cNvPr id="0" name=""/>
        <dsp:cNvSpPr/>
      </dsp:nvSpPr>
      <dsp:spPr>
        <a:xfrm>
          <a:off x="0" y="276862"/>
          <a:ext cx="471766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2A611-DF7D-FB4E-BCD6-4D2564DE35BB}">
      <dsp:nvSpPr>
        <dsp:cNvPr id="0" name=""/>
        <dsp:cNvSpPr/>
      </dsp:nvSpPr>
      <dsp:spPr>
        <a:xfrm>
          <a:off x="235883" y="11182"/>
          <a:ext cx="3302368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822" tIns="0" rIns="12482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4.5x – Depression</a:t>
          </a:r>
        </a:p>
      </dsp:txBody>
      <dsp:txXfrm>
        <a:off x="261822" y="37121"/>
        <a:ext cx="3250490" cy="479482"/>
      </dsp:txXfrm>
    </dsp:sp>
    <dsp:sp modelId="{92A2C68B-F25C-A44F-89E0-A7CD887184C2}">
      <dsp:nvSpPr>
        <dsp:cNvPr id="0" name=""/>
        <dsp:cNvSpPr/>
      </dsp:nvSpPr>
      <dsp:spPr>
        <a:xfrm>
          <a:off x="0" y="1093342"/>
          <a:ext cx="471766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03934"/>
              <a:satOff val="-532"/>
              <a:lumOff val="12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22ED3-6078-C941-AF29-7ACB50E4A78A}">
      <dsp:nvSpPr>
        <dsp:cNvPr id="0" name=""/>
        <dsp:cNvSpPr/>
      </dsp:nvSpPr>
      <dsp:spPr>
        <a:xfrm>
          <a:off x="235883" y="827662"/>
          <a:ext cx="3302368" cy="531360"/>
        </a:xfrm>
        <a:prstGeom prst="roundRect">
          <a:avLst/>
        </a:prstGeom>
        <a:gradFill rotWithShape="0">
          <a:gsLst>
            <a:gs pos="0">
              <a:schemeClr val="accent2">
                <a:hueOff val="203934"/>
                <a:satOff val="-532"/>
                <a:lumOff val="125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03934"/>
                <a:satOff val="-532"/>
                <a:lumOff val="125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822" tIns="0" rIns="12482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12x – Suicide</a:t>
          </a:r>
        </a:p>
      </dsp:txBody>
      <dsp:txXfrm>
        <a:off x="261822" y="853601"/>
        <a:ext cx="3250490" cy="479482"/>
      </dsp:txXfrm>
    </dsp:sp>
    <dsp:sp modelId="{AA5B6781-5852-E149-AA80-CCF343625490}">
      <dsp:nvSpPr>
        <dsp:cNvPr id="0" name=""/>
        <dsp:cNvSpPr/>
      </dsp:nvSpPr>
      <dsp:spPr>
        <a:xfrm>
          <a:off x="0" y="1909822"/>
          <a:ext cx="471766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07867"/>
              <a:satOff val="-1063"/>
              <a:lumOff val="25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258E1-9F35-9A4D-A898-9940D019DFE4}">
      <dsp:nvSpPr>
        <dsp:cNvPr id="0" name=""/>
        <dsp:cNvSpPr/>
      </dsp:nvSpPr>
      <dsp:spPr>
        <a:xfrm>
          <a:off x="235883" y="1644142"/>
          <a:ext cx="3302368" cy="531360"/>
        </a:xfrm>
        <a:prstGeom prst="roundRect">
          <a:avLst/>
        </a:prstGeom>
        <a:gradFill rotWithShape="0">
          <a:gsLst>
            <a:gs pos="0">
              <a:schemeClr val="accent2">
                <a:hueOff val="407867"/>
                <a:satOff val="-1063"/>
                <a:lumOff val="251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407867"/>
                <a:satOff val="-1063"/>
                <a:lumOff val="251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822" tIns="0" rIns="12482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32x – Learning disorders</a:t>
          </a:r>
        </a:p>
      </dsp:txBody>
      <dsp:txXfrm>
        <a:off x="261822" y="1670081"/>
        <a:ext cx="3250490" cy="479482"/>
      </dsp:txXfrm>
    </dsp:sp>
    <dsp:sp modelId="{E73BF62D-EB3D-504E-A8F4-F4C2784711CE}">
      <dsp:nvSpPr>
        <dsp:cNvPr id="0" name=""/>
        <dsp:cNvSpPr/>
      </dsp:nvSpPr>
      <dsp:spPr>
        <a:xfrm>
          <a:off x="0" y="2726302"/>
          <a:ext cx="471766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11801"/>
              <a:satOff val="-1595"/>
              <a:lumOff val="37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4C193-3902-3A4E-85A6-B4947C2CD1C6}">
      <dsp:nvSpPr>
        <dsp:cNvPr id="0" name=""/>
        <dsp:cNvSpPr/>
      </dsp:nvSpPr>
      <dsp:spPr>
        <a:xfrm>
          <a:off x="235883" y="2460622"/>
          <a:ext cx="3302368" cy="531360"/>
        </a:xfrm>
        <a:prstGeom prst="roundRect">
          <a:avLst/>
        </a:prstGeom>
        <a:gradFill rotWithShape="0">
          <a:gsLst>
            <a:gs pos="0">
              <a:schemeClr val="accent2">
                <a:hueOff val="611801"/>
                <a:satOff val="-1595"/>
                <a:lumOff val="376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11801"/>
                <a:satOff val="-1595"/>
                <a:lumOff val="376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822" tIns="0" rIns="12482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Increased rates of anxiety</a:t>
          </a:r>
        </a:p>
      </dsp:txBody>
      <dsp:txXfrm>
        <a:off x="261822" y="2486561"/>
        <a:ext cx="3250490" cy="479482"/>
      </dsp:txXfrm>
    </dsp:sp>
    <dsp:sp modelId="{883442B4-1442-A144-B1D0-25C203CA17D8}">
      <dsp:nvSpPr>
        <dsp:cNvPr id="0" name=""/>
        <dsp:cNvSpPr/>
      </dsp:nvSpPr>
      <dsp:spPr>
        <a:xfrm>
          <a:off x="0" y="3542782"/>
          <a:ext cx="471766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815734"/>
              <a:satOff val="-2126"/>
              <a:lumOff val="50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F38E1-7C08-3B44-854C-74D355EF63F5}">
      <dsp:nvSpPr>
        <dsp:cNvPr id="0" name=""/>
        <dsp:cNvSpPr/>
      </dsp:nvSpPr>
      <dsp:spPr>
        <a:xfrm>
          <a:off x="235883" y="3277102"/>
          <a:ext cx="3302368" cy="531360"/>
        </a:xfrm>
        <a:prstGeom prst="roundRect">
          <a:avLst/>
        </a:prstGeom>
        <a:gradFill rotWithShape="0">
          <a:gsLst>
            <a:gs pos="0">
              <a:schemeClr val="accent2">
                <a:hueOff val="815734"/>
                <a:satOff val="-2126"/>
                <a:lumOff val="5019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815734"/>
                <a:satOff val="-2126"/>
                <a:lumOff val="5019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822" tIns="0" rIns="12482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Increased rates of PTSD</a:t>
          </a:r>
        </a:p>
      </dsp:txBody>
      <dsp:txXfrm>
        <a:off x="261822" y="3303041"/>
        <a:ext cx="3250490" cy="479482"/>
      </dsp:txXfrm>
    </dsp:sp>
    <dsp:sp modelId="{38D93981-2DAC-E444-A0DA-50885C72675F}">
      <dsp:nvSpPr>
        <dsp:cNvPr id="0" name=""/>
        <dsp:cNvSpPr/>
      </dsp:nvSpPr>
      <dsp:spPr>
        <a:xfrm>
          <a:off x="0" y="4359262"/>
          <a:ext cx="4717669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019668"/>
              <a:satOff val="-2658"/>
              <a:lumOff val="6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144" tIns="374904" rIns="36614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Relationship difficulties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Parenting issues</a:t>
          </a:r>
        </a:p>
      </dsp:txBody>
      <dsp:txXfrm>
        <a:off x="0" y="4359262"/>
        <a:ext cx="4717669" cy="1077300"/>
      </dsp:txXfrm>
    </dsp:sp>
    <dsp:sp modelId="{9061014B-B055-BE4A-B640-3EA9C2B1CB7C}">
      <dsp:nvSpPr>
        <dsp:cNvPr id="0" name=""/>
        <dsp:cNvSpPr/>
      </dsp:nvSpPr>
      <dsp:spPr>
        <a:xfrm>
          <a:off x="235883" y="4093582"/>
          <a:ext cx="3302368" cy="531360"/>
        </a:xfrm>
        <a:prstGeom prst="roundRect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822" tIns="0" rIns="12482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Insecure attachment</a:t>
          </a:r>
        </a:p>
      </dsp:txBody>
      <dsp:txXfrm>
        <a:off x="261822" y="4119521"/>
        <a:ext cx="3250490" cy="4794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7DBEE-17F8-C749-A845-F07C16BFAD0E}">
      <dsp:nvSpPr>
        <dsp:cNvPr id="0" name=""/>
        <dsp:cNvSpPr/>
      </dsp:nvSpPr>
      <dsp:spPr>
        <a:xfrm>
          <a:off x="0" y="665"/>
          <a:ext cx="471766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14EDE8-15FB-CB47-A1BD-796E5D6FA25D}">
      <dsp:nvSpPr>
        <dsp:cNvPr id="0" name=""/>
        <dsp:cNvSpPr/>
      </dsp:nvSpPr>
      <dsp:spPr>
        <a:xfrm>
          <a:off x="0" y="665"/>
          <a:ext cx="4717669" cy="54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Increase comfort eating</a:t>
          </a:r>
        </a:p>
      </dsp:txBody>
      <dsp:txXfrm>
        <a:off x="0" y="665"/>
        <a:ext cx="4717669" cy="544641"/>
      </dsp:txXfrm>
    </dsp:sp>
    <dsp:sp modelId="{DE2A9971-32F6-B84B-B889-846C8D9E7C97}">
      <dsp:nvSpPr>
        <dsp:cNvPr id="0" name=""/>
        <dsp:cNvSpPr/>
      </dsp:nvSpPr>
      <dsp:spPr>
        <a:xfrm>
          <a:off x="0" y="545306"/>
          <a:ext cx="4717669" cy="0"/>
        </a:xfrm>
        <a:prstGeom prst="line">
          <a:avLst/>
        </a:prstGeom>
        <a:gradFill rotWithShape="0">
          <a:gsLst>
            <a:gs pos="0">
              <a:schemeClr val="accent2">
                <a:hueOff val="113296"/>
                <a:satOff val="-295"/>
                <a:lumOff val="69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3296"/>
                <a:satOff val="-295"/>
                <a:lumOff val="69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113296"/>
              <a:satOff val="-295"/>
              <a:lumOff val="697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CB8918-C305-6545-AC04-0E1B23FDCC39}">
      <dsp:nvSpPr>
        <dsp:cNvPr id="0" name=""/>
        <dsp:cNvSpPr/>
      </dsp:nvSpPr>
      <dsp:spPr>
        <a:xfrm>
          <a:off x="0" y="545306"/>
          <a:ext cx="4717669" cy="54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Increase use of tobacco – 2x</a:t>
          </a:r>
        </a:p>
      </dsp:txBody>
      <dsp:txXfrm>
        <a:off x="0" y="545306"/>
        <a:ext cx="4717669" cy="544641"/>
      </dsp:txXfrm>
    </dsp:sp>
    <dsp:sp modelId="{BA360874-961F-3343-BA32-63ED09D11E3E}">
      <dsp:nvSpPr>
        <dsp:cNvPr id="0" name=""/>
        <dsp:cNvSpPr/>
      </dsp:nvSpPr>
      <dsp:spPr>
        <a:xfrm>
          <a:off x="0" y="1089948"/>
          <a:ext cx="4717669" cy="0"/>
        </a:xfrm>
        <a:prstGeom prst="line">
          <a:avLst/>
        </a:prstGeom>
        <a:gradFill rotWithShape="0">
          <a:gsLst>
            <a:gs pos="0">
              <a:schemeClr val="accent2">
                <a:hueOff val="226593"/>
                <a:satOff val="-591"/>
                <a:lumOff val="139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226593"/>
                <a:satOff val="-591"/>
                <a:lumOff val="139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226593"/>
              <a:satOff val="-591"/>
              <a:lumOff val="139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5F6367-3B49-3F4B-AD94-55E6D1482E54}">
      <dsp:nvSpPr>
        <dsp:cNvPr id="0" name=""/>
        <dsp:cNvSpPr/>
      </dsp:nvSpPr>
      <dsp:spPr>
        <a:xfrm>
          <a:off x="0" y="1089948"/>
          <a:ext cx="4717669" cy="54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 use of alcohol – 7x</a:t>
          </a:r>
        </a:p>
      </dsp:txBody>
      <dsp:txXfrm>
        <a:off x="0" y="1089948"/>
        <a:ext cx="4717669" cy="544641"/>
      </dsp:txXfrm>
    </dsp:sp>
    <dsp:sp modelId="{094E131A-C62E-3B44-99D2-1D8FB4F75DB5}">
      <dsp:nvSpPr>
        <dsp:cNvPr id="0" name=""/>
        <dsp:cNvSpPr/>
      </dsp:nvSpPr>
      <dsp:spPr>
        <a:xfrm>
          <a:off x="0" y="1634589"/>
          <a:ext cx="4717669" cy="0"/>
        </a:xfrm>
        <a:prstGeom prst="line">
          <a:avLst/>
        </a:prstGeom>
        <a:gradFill rotWithShape="0">
          <a:gsLst>
            <a:gs pos="0">
              <a:schemeClr val="accent2">
                <a:hueOff val="339889"/>
                <a:satOff val="-886"/>
                <a:lumOff val="209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39889"/>
                <a:satOff val="-886"/>
                <a:lumOff val="209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339889"/>
              <a:satOff val="-886"/>
              <a:lumOff val="2091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811086-AF74-884B-BE0C-F879997EDEC8}">
      <dsp:nvSpPr>
        <dsp:cNvPr id="0" name=""/>
        <dsp:cNvSpPr/>
      </dsp:nvSpPr>
      <dsp:spPr>
        <a:xfrm>
          <a:off x="0" y="1634589"/>
          <a:ext cx="4717669" cy="54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Increase use of methamphetamines </a:t>
          </a:r>
        </a:p>
      </dsp:txBody>
      <dsp:txXfrm>
        <a:off x="0" y="1634589"/>
        <a:ext cx="4717669" cy="544641"/>
      </dsp:txXfrm>
    </dsp:sp>
    <dsp:sp modelId="{EB60D913-5C99-6846-AEF2-F8803E8251FD}">
      <dsp:nvSpPr>
        <dsp:cNvPr id="0" name=""/>
        <dsp:cNvSpPr/>
      </dsp:nvSpPr>
      <dsp:spPr>
        <a:xfrm>
          <a:off x="0" y="2179231"/>
          <a:ext cx="4717669" cy="0"/>
        </a:xfrm>
        <a:prstGeom prst="line">
          <a:avLst/>
        </a:prstGeom>
        <a:gradFill rotWithShape="0">
          <a:gsLst>
            <a:gs pos="0">
              <a:schemeClr val="accent2">
                <a:hueOff val="453186"/>
                <a:satOff val="-1181"/>
                <a:lumOff val="278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453186"/>
                <a:satOff val="-1181"/>
                <a:lumOff val="278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453186"/>
              <a:satOff val="-1181"/>
              <a:lumOff val="278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120198-7203-8342-82AA-3517D2AF5D94}">
      <dsp:nvSpPr>
        <dsp:cNvPr id="0" name=""/>
        <dsp:cNvSpPr/>
      </dsp:nvSpPr>
      <dsp:spPr>
        <a:xfrm>
          <a:off x="0" y="2179231"/>
          <a:ext cx="4717669" cy="54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Injecting street drugs – 10x</a:t>
          </a:r>
        </a:p>
      </dsp:txBody>
      <dsp:txXfrm>
        <a:off x="0" y="2179231"/>
        <a:ext cx="4717669" cy="544641"/>
      </dsp:txXfrm>
    </dsp:sp>
    <dsp:sp modelId="{0993709D-7474-5841-9416-DB00DEB146A3}">
      <dsp:nvSpPr>
        <dsp:cNvPr id="0" name=""/>
        <dsp:cNvSpPr/>
      </dsp:nvSpPr>
      <dsp:spPr>
        <a:xfrm>
          <a:off x="0" y="2723872"/>
          <a:ext cx="4717669" cy="0"/>
        </a:xfrm>
        <a:prstGeom prst="line">
          <a:avLst/>
        </a:prstGeom>
        <a:gradFill rotWithShape="0">
          <a:gsLst>
            <a:gs pos="0">
              <a:schemeClr val="accent2">
                <a:hueOff val="566482"/>
                <a:satOff val="-1477"/>
                <a:lumOff val="348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566482"/>
                <a:satOff val="-1477"/>
                <a:lumOff val="348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566482"/>
              <a:satOff val="-1477"/>
              <a:lumOff val="3486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F3F80-DF4F-D445-8CF1-4C3CAA578AD8}">
      <dsp:nvSpPr>
        <dsp:cNvPr id="0" name=""/>
        <dsp:cNvSpPr/>
      </dsp:nvSpPr>
      <dsp:spPr>
        <a:xfrm>
          <a:off x="0" y="2723872"/>
          <a:ext cx="4717669" cy="54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Inappropriate and/or high-risk sex</a:t>
          </a:r>
        </a:p>
      </dsp:txBody>
      <dsp:txXfrm>
        <a:off x="0" y="2723872"/>
        <a:ext cx="4717669" cy="544641"/>
      </dsp:txXfrm>
    </dsp:sp>
    <dsp:sp modelId="{3FB61BD8-5748-784C-8C57-6661331568B6}">
      <dsp:nvSpPr>
        <dsp:cNvPr id="0" name=""/>
        <dsp:cNvSpPr/>
      </dsp:nvSpPr>
      <dsp:spPr>
        <a:xfrm>
          <a:off x="0" y="3268513"/>
          <a:ext cx="4717669" cy="0"/>
        </a:xfrm>
        <a:prstGeom prst="line">
          <a:avLst/>
        </a:prstGeom>
        <a:gradFill rotWithShape="0">
          <a:gsLst>
            <a:gs pos="0">
              <a:schemeClr val="accent2">
                <a:hueOff val="679779"/>
                <a:satOff val="-1772"/>
                <a:lumOff val="418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679779"/>
                <a:satOff val="-1772"/>
                <a:lumOff val="418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679779"/>
              <a:satOff val="-1772"/>
              <a:lumOff val="418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D230CB-86AF-7E45-A789-30425E2835E1}">
      <dsp:nvSpPr>
        <dsp:cNvPr id="0" name=""/>
        <dsp:cNvSpPr/>
      </dsp:nvSpPr>
      <dsp:spPr>
        <a:xfrm>
          <a:off x="0" y="3268513"/>
          <a:ext cx="4717669" cy="54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High-risk sports</a:t>
          </a:r>
        </a:p>
      </dsp:txBody>
      <dsp:txXfrm>
        <a:off x="0" y="3268513"/>
        <a:ext cx="4717669" cy="544641"/>
      </dsp:txXfrm>
    </dsp:sp>
    <dsp:sp modelId="{E1D91B8B-A2D4-E949-811B-C2D97ED955FE}">
      <dsp:nvSpPr>
        <dsp:cNvPr id="0" name=""/>
        <dsp:cNvSpPr/>
      </dsp:nvSpPr>
      <dsp:spPr>
        <a:xfrm>
          <a:off x="0" y="3813155"/>
          <a:ext cx="4717669" cy="0"/>
        </a:xfrm>
        <a:prstGeom prst="line">
          <a:avLst/>
        </a:prstGeom>
        <a:gradFill rotWithShape="0">
          <a:gsLst>
            <a:gs pos="0">
              <a:schemeClr val="accent2">
                <a:hueOff val="793075"/>
                <a:satOff val="-2067"/>
                <a:lumOff val="488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93075"/>
                <a:satOff val="-2067"/>
                <a:lumOff val="488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793075"/>
              <a:satOff val="-2067"/>
              <a:lumOff val="488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1E2FC6-A630-AD44-89F7-6526F0186046}">
      <dsp:nvSpPr>
        <dsp:cNvPr id="0" name=""/>
        <dsp:cNvSpPr/>
      </dsp:nvSpPr>
      <dsp:spPr>
        <a:xfrm>
          <a:off x="0" y="3813155"/>
          <a:ext cx="4717669" cy="54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 work or over-achievement</a:t>
          </a:r>
        </a:p>
      </dsp:txBody>
      <dsp:txXfrm>
        <a:off x="0" y="3813155"/>
        <a:ext cx="4717669" cy="544641"/>
      </dsp:txXfrm>
    </dsp:sp>
    <dsp:sp modelId="{6B0E8F68-D66C-A143-8E5B-1162B081EDFA}">
      <dsp:nvSpPr>
        <dsp:cNvPr id="0" name=""/>
        <dsp:cNvSpPr/>
      </dsp:nvSpPr>
      <dsp:spPr>
        <a:xfrm>
          <a:off x="0" y="4357796"/>
          <a:ext cx="4717669" cy="0"/>
        </a:xfrm>
        <a:prstGeom prst="line">
          <a:avLst/>
        </a:prstGeom>
        <a:gradFill rotWithShape="0">
          <a:gsLst>
            <a:gs pos="0">
              <a:schemeClr val="accent2">
                <a:hueOff val="906372"/>
                <a:satOff val="-2363"/>
                <a:lumOff val="5577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906372"/>
                <a:satOff val="-2363"/>
                <a:lumOff val="5577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906372"/>
              <a:satOff val="-2363"/>
              <a:lumOff val="5577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279E21-3B58-AC42-AC27-A4F1CF3A353B}">
      <dsp:nvSpPr>
        <dsp:cNvPr id="0" name=""/>
        <dsp:cNvSpPr/>
      </dsp:nvSpPr>
      <dsp:spPr>
        <a:xfrm>
          <a:off x="0" y="4357796"/>
          <a:ext cx="4717669" cy="54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Increased rates of violence</a:t>
          </a:r>
        </a:p>
      </dsp:txBody>
      <dsp:txXfrm>
        <a:off x="0" y="4357796"/>
        <a:ext cx="4717669" cy="544641"/>
      </dsp:txXfrm>
    </dsp:sp>
    <dsp:sp modelId="{C1299BC1-9ED5-CD48-BB24-67503DAE3A05}">
      <dsp:nvSpPr>
        <dsp:cNvPr id="0" name=""/>
        <dsp:cNvSpPr/>
      </dsp:nvSpPr>
      <dsp:spPr>
        <a:xfrm>
          <a:off x="0" y="4902438"/>
          <a:ext cx="4717669" cy="0"/>
        </a:xfrm>
        <a:prstGeom prst="line">
          <a:avLst/>
        </a:prstGeom>
        <a:gradFill rotWithShape="0">
          <a:gsLst>
            <a:gs pos="0">
              <a:schemeClr val="accent2">
                <a:hueOff val="1019668"/>
                <a:satOff val="-2658"/>
                <a:lumOff val="627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019668"/>
                <a:satOff val="-2658"/>
                <a:lumOff val="627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1019668"/>
              <a:satOff val="-2658"/>
              <a:lumOff val="627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F6A13-396D-0D45-811E-18CD8E2AEF55}">
      <dsp:nvSpPr>
        <dsp:cNvPr id="0" name=""/>
        <dsp:cNvSpPr/>
      </dsp:nvSpPr>
      <dsp:spPr>
        <a:xfrm>
          <a:off x="0" y="4902438"/>
          <a:ext cx="4717669" cy="54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Multiple marriages</a:t>
          </a:r>
        </a:p>
      </dsp:txBody>
      <dsp:txXfrm>
        <a:off x="0" y="4902438"/>
        <a:ext cx="4717669" cy="544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6A311-2AA7-394F-8B74-796DB4874E74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F2601-3C1C-364E-975B-AF695EDA7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you're in the woods and there is a bear...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F2601-3C1C-364E-975B-AF695EDA754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F2601-3C1C-364E-975B-AF695EDA754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F2601-3C1C-364E-975B-AF695EDA754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2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F2601-3C1C-364E-975B-AF695EDA754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6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F2601-3C1C-364E-975B-AF695EDA754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4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F2601-3C1C-364E-975B-AF695EDA754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6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F2601-3C1C-364E-975B-AF695EDA754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5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0AF406E3-1E65-4C45-921F-3FF35EE072D6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51733BE-BD05-C747-AA5D-6CEFD141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6E3-1E65-4C45-921F-3FF35EE072D6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33BE-BD05-C747-AA5D-6CEFD141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1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AF406E3-1E65-4C45-921F-3FF35EE072D6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51733BE-BD05-C747-AA5D-6CEFD141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8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AF406E3-1E65-4C45-921F-3FF35EE072D6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51733BE-BD05-C747-AA5D-6CEFD1410DE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903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AF406E3-1E65-4C45-921F-3FF35EE072D6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51733BE-BD05-C747-AA5D-6CEFD141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87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6E3-1E65-4C45-921F-3FF35EE072D6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33BE-BD05-C747-AA5D-6CEFD141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71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6E3-1E65-4C45-921F-3FF35EE072D6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33BE-BD05-C747-AA5D-6CEFD141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7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6E3-1E65-4C45-921F-3FF35EE072D6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33BE-BD05-C747-AA5D-6CEFD141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9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AF406E3-1E65-4C45-921F-3FF35EE072D6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51733BE-BD05-C747-AA5D-6CEFD141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6E3-1E65-4C45-921F-3FF35EE072D6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33BE-BD05-C747-AA5D-6CEFD141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7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AF406E3-1E65-4C45-921F-3FF35EE072D6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51733BE-BD05-C747-AA5D-6CEFD141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0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6E3-1E65-4C45-921F-3FF35EE072D6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33BE-BD05-C747-AA5D-6CEFD141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6E3-1E65-4C45-921F-3FF35EE072D6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33BE-BD05-C747-AA5D-6CEFD141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8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6E3-1E65-4C45-921F-3FF35EE072D6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33BE-BD05-C747-AA5D-6CEFD141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4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6E3-1E65-4C45-921F-3FF35EE072D6}" type="datetimeFigureOut">
              <a:rPr lang="en-US" smtClean="0"/>
              <a:t>2/21/20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33BE-BD05-C747-AA5D-6CEFD141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3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6E3-1E65-4C45-921F-3FF35EE072D6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33BE-BD05-C747-AA5D-6CEFD141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9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06E3-1E65-4C45-921F-3FF35EE072D6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33BE-BD05-C747-AA5D-6CEFD141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406E3-1E65-4C45-921F-3FF35EE072D6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33BE-BD05-C747-AA5D-6CEFD1410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4" Type="http://schemas.openxmlformats.org/officeDocument/2006/relationships/diagramData" Target="../diagrams/data35.xml"/></Relationships>
</file>

<file path=ppt/slides/_rels/slide1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4" Type="http://schemas.openxmlformats.org/officeDocument/2006/relationships/diagramData" Target="../diagrams/data36.xml"/></Relationships>
</file>

<file path=ppt/slides/_rels/slide1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7.xml"/><Relationship Id="rId5" Type="http://schemas.openxmlformats.org/officeDocument/2006/relationships/diagramLayout" Target="../diagrams/layout37.xml"/><Relationship Id="rId4" Type="http://schemas.openxmlformats.org/officeDocument/2006/relationships/diagramData" Target="../diagrams/data37.xml"/></Relationships>
</file>

<file path=ppt/slides/_rels/slide1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8.xml"/><Relationship Id="rId5" Type="http://schemas.openxmlformats.org/officeDocument/2006/relationships/diagramLayout" Target="../diagrams/layout38.xml"/><Relationship Id="rId4" Type="http://schemas.openxmlformats.org/officeDocument/2006/relationships/diagramData" Target="../diagrams/data38.xml"/></Relationships>
</file>

<file path=ppt/slides/_rels/slide1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9.xml"/><Relationship Id="rId5" Type="http://schemas.openxmlformats.org/officeDocument/2006/relationships/diagramLayout" Target="../diagrams/layout39.xml"/><Relationship Id="rId4" Type="http://schemas.openxmlformats.org/officeDocument/2006/relationships/diagramData" Target="../diagrams/data39.xml"/></Relationships>
</file>

<file path=ppt/slides/_rels/slide1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0.xml"/><Relationship Id="rId5" Type="http://schemas.openxmlformats.org/officeDocument/2006/relationships/diagramLayout" Target="../diagrams/layout40.xml"/><Relationship Id="rId4" Type="http://schemas.openxmlformats.org/officeDocument/2006/relationships/diagramData" Target="../diagrams/data40.xml"/></Relationships>
</file>

<file path=ppt/slides/_rels/slide1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1.xml"/><Relationship Id="rId5" Type="http://schemas.openxmlformats.org/officeDocument/2006/relationships/diagramLayout" Target="../diagrams/layout41.xml"/><Relationship Id="rId4" Type="http://schemas.openxmlformats.org/officeDocument/2006/relationships/diagramData" Target="../diagrams/data41.xml"/></Relationships>
</file>

<file path=ppt/slides/_rels/slide1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2.xml"/><Relationship Id="rId5" Type="http://schemas.openxmlformats.org/officeDocument/2006/relationships/diagramLayout" Target="../diagrams/layout42.xml"/><Relationship Id="rId4" Type="http://schemas.openxmlformats.org/officeDocument/2006/relationships/diagramData" Target="../diagrams/data42.xml"/></Relationships>
</file>

<file path=ppt/slides/_rels/slide1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3.xml"/><Relationship Id="rId5" Type="http://schemas.openxmlformats.org/officeDocument/2006/relationships/diagramLayout" Target="../diagrams/layout43.xml"/><Relationship Id="rId4" Type="http://schemas.openxmlformats.org/officeDocument/2006/relationships/diagramData" Target="../diagrams/data43.xml"/></Relationships>
</file>

<file path=ppt/slides/_rels/slide1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4.xml"/><Relationship Id="rId5" Type="http://schemas.openxmlformats.org/officeDocument/2006/relationships/diagramLayout" Target="../diagrams/layout44.xml"/><Relationship Id="rId4" Type="http://schemas.openxmlformats.org/officeDocument/2006/relationships/diagramData" Target="../diagrams/data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5.xml"/><Relationship Id="rId5" Type="http://schemas.openxmlformats.org/officeDocument/2006/relationships/diagramLayout" Target="../diagrams/layout45.xml"/><Relationship Id="rId4" Type="http://schemas.openxmlformats.org/officeDocument/2006/relationships/diagramData" Target="../diagrams/data45.xml"/></Relationships>
</file>

<file path=ppt/slides/_rels/slide1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6.xml"/><Relationship Id="rId5" Type="http://schemas.openxmlformats.org/officeDocument/2006/relationships/diagramLayout" Target="../diagrams/layout46.xml"/><Relationship Id="rId4" Type="http://schemas.openxmlformats.org/officeDocument/2006/relationships/diagramData" Target="../diagrams/data46.xml"/></Relationships>
</file>

<file path=ppt/slides/_rels/slide1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7.xml"/><Relationship Id="rId5" Type="http://schemas.openxmlformats.org/officeDocument/2006/relationships/diagramLayout" Target="../diagrams/layout47.xml"/><Relationship Id="rId4" Type="http://schemas.openxmlformats.org/officeDocument/2006/relationships/diagramData" Target="../diagrams/data47.xml"/></Relationships>
</file>

<file path=ppt/slides/_rels/slide1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8.xml"/><Relationship Id="rId5" Type="http://schemas.openxmlformats.org/officeDocument/2006/relationships/diagramLayout" Target="../diagrams/layout48.xml"/><Relationship Id="rId4" Type="http://schemas.openxmlformats.org/officeDocument/2006/relationships/diagramData" Target="../diagrams/data48.xml"/></Relationships>
</file>

<file path=ppt/slides/_rels/slide1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9.xml"/><Relationship Id="rId5" Type="http://schemas.openxmlformats.org/officeDocument/2006/relationships/diagramLayout" Target="../diagrams/layout49.xml"/><Relationship Id="rId4" Type="http://schemas.openxmlformats.org/officeDocument/2006/relationships/diagramData" Target="../diagrams/data49.xml"/></Relationships>
</file>

<file path=ppt/slides/_rels/slide1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0.xml"/><Relationship Id="rId5" Type="http://schemas.openxmlformats.org/officeDocument/2006/relationships/diagramLayout" Target="../diagrams/layout50.xml"/><Relationship Id="rId4" Type="http://schemas.openxmlformats.org/officeDocument/2006/relationships/diagramData" Target="../diagrams/data50.xml"/></Relationships>
</file>

<file path=ppt/slides/_rels/slide1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1.xml"/><Relationship Id="rId5" Type="http://schemas.openxmlformats.org/officeDocument/2006/relationships/diagramLayout" Target="../diagrams/layout51.xml"/><Relationship Id="rId4" Type="http://schemas.openxmlformats.org/officeDocument/2006/relationships/diagramData" Target="../diagrams/data51.xml"/></Relationships>
</file>

<file path=ppt/slides/_rels/slide1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2.xml"/><Relationship Id="rId5" Type="http://schemas.openxmlformats.org/officeDocument/2006/relationships/diagramLayout" Target="../diagrams/layout52.xml"/><Relationship Id="rId4" Type="http://schemas.openxmlformats.org/officeDocument/2006/relationships/diagramData" Target="../diagrams/data52.xml"/></Relationships>
</file>

<file path=ppt/slides/_rels/slide1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3.xml"/><Relationship Id="rId5" Type="http://schemas.openxmlformats.org/officeDocument/2006/relationships/diagramLayout" Target="../diagrams/layout53.xml"/><Relationship Id="rId4" Type="http://schemas.openxmlformats.org/officeDocument/2006/relationships/diagramData" Target="../diagrams/data5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5.xml"/><Relationship Id="rId5" Type="http://schemas.openxmlformats.org/officeDocument/2006/relationships/diagramLayout" Target="../diagrams/layout55.xml"/><Relationship Id="rId4" Type="http://schemas.openxmlformats.org/officeDocument/2006/relationships/diagramData" Target="../diagrams/data55.xml"/></Relationships>
</file>

<file path=ppt/slides/_rels/slide1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6.xml"/><Relationship Id="rId5" Type="http://schemas.openxmlformats.org/officeDocument/2006/relationships/diagramLayout" Target="../diagrams/layout56.xml"/><Relationship Id="rId4" Type="http://schemas.openxmlformats.org/officeDocument/2006/relationships/diagramData" Target="../diagrams/data56.xml"/></Relationships>
</file>

<file path=ppt/slides/_rels/slide1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7.xml"/><Relationship Id="rId5" Type="http://schemas.openxmlformats.org/officeDocument/2006/relationships/diagramLayout" Target="../diagrams/layout57.xml"/><Relationship Id="rId4" Type="http://schemas.openxmlformats.org/officeDocument/2006/relationships/diagramData" Target="../diagrams/data5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8.xml"/><Relationship Id="rId5" Type="http://schemas.openxmlformats.org/officeDocument/2006/relationships/diagramLayout" Target="../diagrams/layout58.xml"/><Relationship Id="rId4" Type="http://schemas.openxmlformats.org/officeDocument/2006/relationships/diagramData" Target="../diagrams/data58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9.xml"/><Relationship Id="rId5" Type="http://schemas.openxmlformats.org/officeDocument/2006/relationships/diagramLayout" Target="../diagrams/layout59.xml"/><Relationship Id="rId4" Type="http://schemas.openxmlformats.org/officeDocument/2006/relationships/diagramData" Target="../diagrams/data59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0.xml"/><Relationship Id="rId5" Type="http://schemas.openxmlformats.org/officeDocument/2006/relationships/diagramLayout" Target="../diagrams/layout60.xml"/><Relationship Id="rId4" Type="http://schemas.openxmlformats.org/officeDocument/2006/relationships/diagramData" Target="../diagrams/data60.xml"/></Relationships>
</file>

<file path=ppt/slides/_rels/slide1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1.xml"/><Relationship Id="rId5" Type="http://schemas.openxmlformats.org/officeDocument/2006/relationships/diagramLayout" Target="../diagrams/layout61.xml"/><Relationship Id="rId4" Type="http://schemas.openxmlformats.org/officeDocument/2006/relationships/diagramData" Target="../diagrams/data61.xml"/></Relationships>
</file>

<file path=ppt/slides/_rels/slide15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2.xml"/><Relationship Id="rId5" Type="http://schemas.openxmlformats.org/officeDocument/2006/relationships/diagramLayout" Target="../diagrams/layout62.xml"/><Relationship Id="rId4" Type="http://schemas.openxmlformats.org/officeDocument/2006/relationships/diagramData" Target="../diagrams/data62.xml"/></Relationships>
</file>

<file path=ppt/slides/_rels/slide1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3.xml"/><Relationship Id="rId5" Type="http://schemas.openxmlformats.org/officeDocument/2006/relationships/diagramLayout" Target="../diagrams/layout63.xml"/><Relationship Id="rId4" Type="http://schemas.openxmlformats.org/officeDocument/2006/relationships/diagramData" Target="../diagrams/data63.xml"/></Relationships>
</file>

<file path=ppt/slides/_rels/slide1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4.xml"/><Relationship Id="rId5" Type="http://schemas.openxmlformats.org/officeDocument/2006/relationships/diagramLayout" Target="../diagrams/layout64.xml"/><Relationship Id="rId4" Type="http://schemas.openxmlformats.org/officeDocument/2006/relationships/diagramData" Target="../diagrams/data64.xml"/></Relationships>
</file>

<file path=ppt/slides/_rels/slide15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5.xml"/><Relationship Id="rId5" Type="http://schemas.openxmlformats.org/officeDocument/2006/relationships/diagramLayout" Target="../diagrams/layout65.xml"/><Relationship Id="rId4" Type="http://schemas.openxmlformats.org/officeDocument/2006/relationships/diagramData" Target="../diagrams/data65.xml"/></Relationships>
</file>

<file path=ppt/slides/_rels/slide15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6.xml"/><Relationship Id="rId5" Type="http://schemas.openxmlformats.org/officeDocument/2006/relationships/diagramLayout" Target="../diagrams/layout66.xml"/><Relationship Id="rId4" Type="http://schemas.openxmlformats.org/officeDocument/2006/relationships/diagramData" Target="../diagrams/data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nadine_burke_harris_how_childhood_trauma_affects_health_across_a_lifetime?language=en#t-497053" TargetMode="External"/><Relationship Id="rId2" Type="http://schemas.openxmlformats.org/officeDocument/2006/relationships/hyperlink" Target="https://doi-org.ezproxy.uakron.edu:2443/10.1080/1461673080250082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earch.ebscohost.com.ezproxy.uakron.edu:2048/login.aspx?direct=true&amp;db=rzh&amp;AN=132575659&amp;site=ehost-live" TargetMode="External"/><Relationship Id="rId4" Type="http://schemas.openxmlformats.org/officeDocument/2006/relationships/hyperlink" Target="https://www.cdc.gov/violenceprevention/index.html" TargetMode="Externa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/" TargetMode="External"/><Relationship Id="rId2" Type="http://schemas.openxmlformats.org/officeDocument/2006/relationships/hyperlink" Target="https://www.samhsa.gov/capt/practicing-effective-prevention/prevention-behavioral-health/adverse-childhood-experien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estoohigh.com/2012/10/03/the-adverse-childhood-experiences-study-the-largest-most-important-public-health-study-you-never-heard-of-began-in-an-obesity-clinic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7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7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8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8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8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8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8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9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9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9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9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132115"/>
            <a:ext cx="7086600" cy="3118150"/>
          </a:xfrm>
        </p:spPr>
        <p:txBody>
          <a:bodyPr>
            <a:normAutofit/>
          </a:bodyPr>
          <a:lstStyle/>
          <a:p>
            <a:r>
              <a:rPr lang="en-US" sz="4800" dirty="0"/>
              <a:t>Effects of Adverse childhood experiences on parenting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903000"/>
            <a:ext cx="7086600" cy="6858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By Mindy Armbrust Beach, </a:t>
            </a:r>
            <a:r>
              <a:rPr lang="en-US" dirty="0" err="1"/>
              <a:t>MA.Ed</a:t>
            </a:r>
            <a:r>
              <a:rPr lang="en-US" dirty="0"/>
              <a:t>., MFT, LPC</a:t>
            </a:r>
          </a:p>
        </p:txBody>
      </p:sp>
    </p:spTree>
    <p:extLst>
      <p:ext uri="{BB962C8B-B14F-4D97-AF65-F5344CB8AC3E}">
        <p14:creationId xmlns:p14="http://schemas.microsoft.com/office/powerpoint/2010/main" val="2970818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71FBF-1693-4446-977C-DBF8387D1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2"/>
          <a:stretch/>
        </p:blipFill>
        <p:spPr>
          <a:xfrm rot="10800000" flipH="1" flipV="1">
            <a:off x="0" y="4102768"/>
            <a:ext cx="3481651" cy="275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7B314-E6FA-A14B-AD7D-11DF85825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41" y="987287"/>
            <a:ext cx="2661202" cy="4697896"/>
          </a:xfrm>
        </p:spPr>
        <p:txBody>
          <a:bodyPr>
            <a:normAutofit/>
          </a:bodyPr>
          <a:lstStyle/>
          <a:p>
            <a:r>
              <a:rPr lang="en-US" sz="3100"/>
              <a:t>The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45FA0-D9FE-E646-936F-12A2B5F0E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367" y="1467555"/>
            <a:ext cx="4978099" cy="5390445"/>
          </a:xfrm>
        </p:spPr>
        <p:txBody>
          <a:bodyPr anchor="ctr">
            <a:normAutofit/>
          </a:bodyPr>
          <a:lstStyle/>
          <a:p>
            <a:r>
              <a:rPr lang="en-US" sz="1800" dirty="0"/>
              <a:t>Vincent </a:t>
            </a:r>
            <a:r>
              <a:rPr lang="en-US" sz="1800" dirty="0" err="1"/>
              <a:t>Felitti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Chief of Dept of Preventative Medicine</a:t>
            </a:r>
          </a:p>
          <a:p>
            <a:pPr lvl="1"/>
            <a:r>
              <a:rPr lang="en-US" sz="1800" dirty="0"/>
              <a:t>Kaiser Permanente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1985 - Obesity Program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&gt;50% drop out rate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All losing weight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How old were you when you were first sexually active?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Not an anomaly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Weight not a problem?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1990 - North American Association for the Study of Obesity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Robert Anda 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Epidemiologist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Depression and Coronary Heart Disease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lvl="1"/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027205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A827-C37B-5C4F-B3EC-61AEF62B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8E97-868D-E848-A371-2BB7DB573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More likely to spank and use corporal punishment as parenting strategies (physical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Less sensitive with infants (physical and/or emotional abuse)</a:t>
            </a:r>
          </a:p>
          <a:p>
            <a:r>
              <a:rPr lang="en-US" sz="1800" dirty="0"/>
              <a:t>Increased hostile intrusive behaviors toward infants (</a:t>
            </a:r>
            <a:r>
              <a:rPr lang="en-US" sz="1800" b="1" dirty="0"/>
              <a:t>physical and/or emotional abuse</a:t>
            </a:r>
            <a:r>
              <a:rPr lang="en-US" sz="1800" dirty="0"/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Decreased emotional availability (emotional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Decreased involvement with their infants (emotional or physical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Vulnerable living conditions such as food insecurity (physical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Failure to identify and read emotional cues (emotional abuse and/or neglect)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626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A827-C37B-5C4F-B3EC-61AEF62B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8E97-868D-E848-A371-2BB7DB573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More likely to spank and use corporal punishment as parenting strategies (physical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Less sensitive with infants (physical and/or emotional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Increased hostile intrusive behaviors toward infants (physical and/or emotional abuse)</a:t>
            </a:r>
          </a:p>
          <a:p>
            <a:r>
              <a:rPr lang="en-US" sz="1800" dirty="0"/>
              <a:t>Decreased emotional availability </a:t>
            </a:r>
            <a:r>
              <a:rPr lang="en-US" sz="1800" dirty="0">
                <a:solidFill>
                  <a:schemeClr val="bg1"/>
                </a:solidFill>
              </a:rPr>
              <a:t>(emotional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Decreased involvement with their infants (emotional or physical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Vulnerable living conditions such as food insecurity (physical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Failure to identify and read emotional cues (emotional abuse and/or neglect)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298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A827-C37B-5C4F-B3EC-61AEF62B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8E97-868D-E848-A371-2BB7DB573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More likely to spank and use corporal punishment as parenting strategies (physical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Less sensitive with infants (physical and/or emotional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Increased hostile intrusive behaviors toward infants (physical and/or emotional abuse)</a:t>
            </a:r>
          </a:p>
          <a:p>
            <a:r>
              <a:rPr lang="en-US" sz="1800" dirty="0"/>
              <a:t>Decreased emotional availability (</a:t>
            </a:r>
            <a:r>
              <a:rPr lang="en-US" sz="1800" b="1" dirty="0"/>
              <a:t>emotional neglect</a:t>
            </a:r>
            <a:r>
              <a:rPr lang="en-US" sz="1800" dirty="0"/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Decreased involvement with their infants (emotional or physical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Vulnerable living conditions such as food insecurity (physical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Failure to identify and read emotional cues (emotional abuse and/or neglect)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193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A827-C37B-5C4F-B3EC-61AEF62B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8E97-868D-E848-A371-2BB7DB573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More likely to spank and use corporal punishment as parenting strategies (physical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Less sensitive with infants (physical and/or emotional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Increased hostile intrusive behaviors toward infants (physical and/or emotional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Decreased emotional availability (emotional neglect)</a:t>
            </a:r>
          </a:p>
          <a:p>
            <a:r>
              <a:rPr lang="en-US" sz="1800" dirty="0"/>
              <a:t>Decreased involvement with their infants </a:t>
            </a:r>
            <a:r>
              <a:rPr lang="en-US" sz="1800" dirty="0">
                <a:solidFill>
                  <a:schemeClr val="bg1"/>
                </a:solidFill>
              </a:rPr>
              <a:t>(emotional or physical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Vulnerable living conditions such as food insecurity (physical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Failure to identify and read emotional cues (emotional abuse and/or neglect)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1721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A827-C37B-5C4F-B3EC-61AEF62B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8E97-868D-E848-A371-2BB7DB573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More likely to spank and use corporal punishment as parenting strategies (physical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Less sensitive with infants (physical and/or emotional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Increased hostile intrusive behaviors toward infants (physical and/or emotional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Decreased emotional availability (emotional neglect)</a:t>
            </a:r>
          </a:p>
          <a:p>
            <a:r>
              <a:rPr lang="en-US" sz="1800" dirty="0"/>
              <a:t>Decreased involvement with their infants (</a:t>
            </a:r>
            <a:r>
              <a:rPr lang="en-US" sz="1800" b="1" dirty="0"/>
              <a:t>emotional or physical neglect</a:t>
            </a:r>
            <a:r>
              <a:rPr lang="en-US" sz="1800" dirty="0"/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Vulnerable living conditions such as food insecurity (physical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Failure to identify and read emotional cues (emotional abuse and/or neglect)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7840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A827-C37B-5C4F-B3EC-61AEF62B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8E97-868D-E848-A371-2BB7DB573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More likely to spank and use corporal punishment as parenting strategies (physical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Less sensitive with infants (physical and/or emotional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Increased hostile intrusive behaviors toward infants (physical and/or emotional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Decreased emotional availability (emotional neglect)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Decreased involvement with their infants (emotional or physical neglect)</a:t>
            </a:r>
          </a:p>
          <a:p>
            <a:r>
              <a:rPr lang="en-US" sz="1800" dirty="0"/>
              <a:t>Vulnerable living conditions such as food insecurity </a:t>
            </a:r>
            <a:r>
              <a:rPr lang="en-US" sz="1800" dirty="0">
                <a:solidFill>
                  <a:schemeClr val="bg1"/>
                </a:solidFill>
              </a:rPr>
              <a:t>(physical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Failure to identify and read emotional cues (emotional abuse and/or neglect)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8758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A827-C37B-5C4F-B3EC-61AEF62B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8E97-868D-E848-A371-2BB7DB573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More likely to spank and use corporal punishment as parenting strategies (physical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Less sensitive with infants (physical and/or emotional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Increased hostile intrusive behaviors toward infants (physical and/or emotional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Decreased emotional availability (emotional neglect)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Decreased involvement with their infants (emotional or physical neglect)</a:t>
            </a:r>
          </a:p>
          <a:p>
            <a:r>
              <a:rPr lang="en-US" sz="1800" dirty="0"/>
              <a:t>Vulnerable living conditions such as food insecurity (</a:t>
            </a:r>
            <a:r>
              <a:rPr lang="en-US" sz="1800" b="1" dirty="0"/>
              <a:t>physical neglect</a:t>
            </a:r>
            <a:r>
              <a:rPr lang="en-US" sz="1800" dirty="0"/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Failure to identify and read emotional cues (emotional abuse and/or neglect)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0732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A827-C37B-5C4F-B3EC-61AEF62B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8E97-868D-E848-A371-2BB7DB573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More likely to spank and use corporal punishment as parenting strategies (physical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Less sensitive with infants (physical and/or emotional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Increased hostile intrusive behaviors toward infants (physical and/or emotional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Decreased emotional availability (emotional neglect)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Decreased involvement with their infants (emotional or physical neglect)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Vulnerable living conditions such as food insecurity (physical neglect)</a:t>
            </a:r>
          </a:p>
          <a:p>
            <a:r>
              <a:rPr lang="en-US" sz="1800" dirty="0"/>
              <a:t>Failure to identify and read emotional cues </a:t>
            </a:r>
            <a:r>
              <a:rPr lang="en-US" sz="1800" dirty="0">
                <a:solidFill>
                  <a:schemeClr val="bg1"/>
                </a:solidFill>
              </a:rPr>
              <a:t>(emotional abuse and/or neglect)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3227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A827-C37B-5C4F-B3EC-61AEF62B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8E97-868D-E848-A371-2BB7DB573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More likely to spank and use corporal punishment as parenting strategies (physical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Less sensitive with infants (physical and/or emotional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Increased hostile intrusive behaviors toward infants (physical and/or emotional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Decreased emotional availability (emotional neglect)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Decreased involvement with their infants (emotional or physical neglect)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Vulnerable living conditions such as food insecurity (physical neglect)</a:t>
            </a:r>
          </a:p>
          <a:p>
            <a:r>
              <a:rPr lang="en-US" sz="1800" dirty="0"/>
              <a:t>Failure to identify and read emotional cues (</a:t>
            </a:r>
            <a:r>
              <a:rPr lang="en-US" sz="1800" b="1" dirty="0"/>
              <a:t>emotional abuse and/or neglect</a:t>
            </a:r>
            <a:r>
              <a:rPr lang="en-US" sz="18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2379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 of Traumatic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100" dirty="0"/>
              <a:t>Infant Crying</a:t>
            </a:r>
          </a:p>
          <a:p>
            <a:pPr lvl="1"/>
            <a:r>
              <a:rPr lang="en-US" sz="1800" dirty="0"/>
              <a:t>Parental Ace = Verbal Abuse</a:t>
            </a:r>
          </a:p>
          <a:p>
            <a:pPr lvl="1"/>
            <a:r>
              <a:rPr lang="en-US" sz="1800" dirty="0"/>
              <a:t>May lead to = Neglect</a:t>
            </a:r>
          </a:p>
          <a:p>
            <a:r>
              <a:rPr lang="en-US" sz="2100" dirty="0"/>
              <a:t>Baby Not Sleeping</a:t>
            </a:r>
          </a:p>
          <a:p>
            <a:pPr lvl="1"/>
            <a:r>
              <a:rPr lang="en-US" sz="1800" dirty="0"/>
              <a:t>Parental Ace = Loss of a Parent or Emotional Neglect</a:t>
            </a:r>
          </a:p>
          <a:p>
            <a:pPr lvl="1"/>
            <a:r>
              <a:rPr lang="en-US" sz="1800" dirty="0"/>
              <a:t>May lead to = Emotional or Physical Abuse</a:t>
            </a:r>
          </a:p>
          <a:p>
            <a:r>
              <a:rPr lang="en-US" sz="2100" dirty="0"/>
              <a:t>Changing Diapers</a:t>
            </a:r>
          </a:p>
          <a:p>
            <a:pPr lvl="1"/>
            <a:r>
              <a:rPr lang="en-US" sz="1800" dirty="0"/>
              <a:t>Parental ACE = Sexual Abuse</a:t>
            </a:r>
          </a:p>
          <a:p>
            <a:pPr lvl="1"/>
            <a:r>
              <a:rPr lang="en-US" sz="1800" dirty="0"/>
              <a:t>May lead to = Physical Neglect</a:t>
            </a:r>
          </a:p>
          <a:p>
            <a:r>
              <a:rPr lang="en-US" sz="2100" dirty="0"/>
              <a:t>Toddler Hitting</a:t>
            </a:r>
          </a:p>
          <a:p>
            <a:pPr lvl="1"/>
            <a:r>
              <a:rPr lang="en-US" sz="1800" dirty="0"/>
              <a:t>Parental ACE = Physical Abuse</a:t>
            </a:r>
          </a:p>
          <a:p>
            <a:pPr lvl="1"/>
            <a:r>
              <a:rPr lang="en-US" sz="1800" dirty="0"/>
              <a:t>May lead to = Emotional and/or Physical Neglect and/or Abuse</a:t>
            </a:r>
          </a:p>
          <a:p>
            <a:r>
              <a:rPr lang="en-US" sz="2100" dirty="0"/>
              <a:t>Hugging</a:t>
            </a:r>
          </a:p>
          <a:p>
            <a:pPr lvl="1"/>
            <a:r>
              <a:rPr lang="en-US" sz="1800" dirty="0"/>
              <a:t>Parental ACE = Sexual Abuse</a:t>
            </a:r>
          </a:p>
          <a:p>
            <a:pPr lvl="1"/>
            <a:r>
              <a:rPr lang="en-US" sz="1800" dirty="0"/>
              <a:t>May lead to = Emotional Neglect</a:t>
            </a:r>
          </a:p>
          <a:p>
            <a:r>
              <a:rPr lang="en-US" sz="2100" dirty="0"/>
              <a:t>Toddler Eating</a:t>
            </a:r>
          </a:p>
          <a:p>
            <a:pPr lvl="1"/>
            <a:r>
              <a:rPr lang="en-US" sz="1800" dirty="0"/>
              <a:t>Parental Ace = Physical Neglect</a:t>
            </a:r>
          </a:p>
          <a:p>
            <a:pPr lvl="1"/>
            <a:r>
              <a:rPr lang="en-US" sz="1800" dirty="0"/>
              <a:t>May lead to = Emotional Abuse or Physical Neglect</a:t>
            </a:r>
          </a:p>
          <a:p>
            <a:pPr lvl="1" algn="r"/>
            <a:endParaRPr lang="en-US" sz="2100" dirty="0"/>
          </a:p>
          <a:p>
            <a:pPr lvl="1" algn="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13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71FBF-1693-4446-977C-DBF8387D1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2"/>
          <a:stretch/>
        </p:blipFill>
        <p:spPr>
          <a:xfrm rot="10800000" flipH="1" flipV="1">
            <a:off x="0" y="4102768"/>
            <a:ext cx="3481651" cy="275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7B314-E6FA-A14B-AD7D-11DF85825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41" y="987287"/>
            <a:ext cx="2661202" cy="4697896"/>
          </a:xfrm>
        </p:spPr>
        <p:txBody>
          <a:bodyPr>
            <a:normAutofit/>
          </a:bodyPr>
          <a:lstStyle/>
          <a:p>
            <a:r>
              <a:rPr lang="en-US" sz="3100"/>
              <a:t>The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45FA0-D9FE-E646-936F-12A2B5F0E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367" y="1467555"/>
            <a:ext cx="4978099" cy="5390445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Vincent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Felitti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Chief of Dept of Preventative Medicine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Kaiser Permanente</a:t>
            </a:r>
          </a:p>
          <a:p>
            <a:r>
              <a:rPr lang="en-US" sz="1800" dirty="0"/>
              <a:t>1985 - Obesity Program</a:t>
            </a:r>
          </a:p>
          <a:p>
            <a:pPr lvl="1"/>
            <a:r>
              <a:rPr lang="en-US" sz="1800" dirty="0"/>
              <a:t>&gt;50% drop out rate</a:t>
            </a:r>
          </a:p>
          <a:p>
            <a:pPr lvl="1"/>
            <a:r>
              <a:rPr lang="en-US" sz="1800" dirty="0"/>
              <a:t>All losing weight</a:t>
            </a:r>
          </a:p>
          <a:p>
            <a:pPr lvl="1"/>
            <a:r>
              <a:rPr lang="en-US" sz="1800" dirty="0"/>
              <a:t>How old were you when you were first sexually active?</a:t>
            </a:r>
          </a:p>
          <a:p>
            <a:pPr lvl="1"/>
            <a:r>
              <a:rPr lang="en-US" sz="1800" dirty="0"/>
              <a:t>Not an anomaly</a:t>
            </a:r>
          </a:p>
          <a:p>
            <a:pPr lvl="1"/>
            <a:r>
              <a:rPr lang="en-US" sz="1800" dirty="0"/>
              <a:t>Weight not a problem?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1990 - North American Association for the Study of Obesity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Robert Anda 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Epidemiologist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Depression and Coronary Heart Disease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lvl="1"/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207008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1900">
                <a:solidFill>
                  <a:schemeClr val="bg1"/>
                </a:solidFill>
              </a:rPr>
              <a:t>Increased </a:t>
            </a:r>
            <a:br>
              <a:rPr lang="en-US" sz="1900">
                <a:solidFill>
                  <a:schemeClr val="bg1"/>
                </a:solidFill>
              </a:rPr>
            </a:br>
            <a:r>
              <a:rPr lang="en-US" sz="1900">
                <a:solidFill>
                  <a:schemeClr val="bg1"/>
                </a:solidFill>
              </a:rPr>
              <a:t>Risk of Developmental Delay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01DBD6-B476-49BD-AEB7-17E1F946C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016501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245535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1900">
                <a:solidFill>
                  <a:schemeClr val="bg1"/>
                </a:solidFill>
              </a:rPr>
              <a:t>Increased </a:t>
            </a:r>
            <a:br>
              <a:rPr lang="en-US" sz="1900">
                <a:solidFill>
                  <a:schemeClr val="bg1"/>
                </a:solidFill>
              </a:rPr>
            </a:br>
            <a:r>
              <a:rPr lang="en-US" sz="1900">
                <a:solidFill>
                  <a:schemeClr val="bg1"/>
                </a:solidFill>
              </a:rPr>
              <a:t>Risk of Developmental Delay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01DBD6-B476-49BD-AEB7-17E1F946C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595719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540003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1900">
                <a:solidFill>
                  <a:schemeClr val="bg1"/>
                </a:solidFill>
              </a:rPr>
              <a:t>Increased </a:t>
            </a:r>
            <a:br>
              <a:rPr lang="en-US" sz="1900">
                <a:solidFill>
                  <a:schemeClr val="bg1"/>
                </a:solidFill>
              </a:rPr>
            </a:br>
            <a:r>
              <a:rPr lang="en-US" sz="1900">
                <a:solidFill>
                  <a:schemeClr val="bg1"/>
                </a:solidFill>
              </a:rPr>
              <a:t>Risk of Developmental Delay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01DBD6-B476-49BD-AEB7-17E1F946C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083503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806410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1900">
                <a:solidFill>
                  <a:schemeClr val="bg1"/>
                </a:solidFill>
              </a:rPr>
              <a:t>Increased </a:t>
            </a:r>
            <a:br>
              <a:rPr lang="en-US" sz="1900">
                <a:solidFill>
                  <a:schemeClr val="bg1"/>
                </a:solidFill>
              </a:rPr>
            </a:br>
            <a:r>
              <a:rPr lang="en-US" sz="1900">
                <a:solidFill>
                  <a:schemeClr val="bg1"/>
                </a:solidFill>
              </a:rPr>
              <a:t>Risk of Developmental Delay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01DBD6-B476-49BD-AEB7-17E1F946C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998056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114742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BC2D4-FA05-BD49-AB26-70A8ED24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Child Emotional Distress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4B658C4-A2C1-41EC-B587-DCCBE8DD3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472073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4079161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BC2D4-FA05-BD49-AB26-70A8ED24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Child Emotional Distress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4B658C4-A2C1-41EC-B587-DCCBE8DD3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265971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227151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BC2D4-FA05-BD49-AB26-70A8ED24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Child Emotional Distress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4B658C4-A2C1-41EC-B587-DCCBE8DD3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644426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8116704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BC2D4-FA05-BD49-AB26-70A8ED24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Child Emotional Distress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4B658C4-A2C1-41EC-B587-DCCBE8DD3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082266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9705916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BC2D4-FA05-BD49-AB26-70A8ED24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Child Emotional Distress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4B658C4-A2C1-41EC-B587-DCCBE8DD3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152435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258703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2CC0F-B084-474B-8B54-B0BEBDAB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Behavioral issues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6838DE-9B86-4818-9FED-87C20E9E9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771097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4435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71FBF-1693-4446-977C-DBF8387D1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2"/>
          <a:stretch/>
        </p:blipFill>
        <p:spPr>
          <a:xfrm rot="10800000" flipH="1" flipV="1">
            <a:off x="0" y="4102768"/>
            <a:ext cx="3481651" cy="275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7B314-E6FA-A14B-AD7D-11DF85825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41" y="987287"/>
            <a:ext cx="2661202" cy="4697896"/>
          </a:xfrm>
        </p:spPr>
        <p:txBody>
          <a:bodyPr>
            <a:normAutofit/>
          </a:bodyPr>
          <a:lstStyle/>
          <a:p>
            <a:r>
              <a:rPr lang="en-US" sz="3100"/>
              <a:t>The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45FA0-D9FE-E646-936F-12A2B5F0E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367" y="1467555"/>
            <a:ext cx="4978099" cy="5390445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Vincent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Felitti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Chief of Dept of Preventative Medicine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Kaiser Permanente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1985 - Obesity Program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&gt;50% drop out rate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All losing weight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How old were you when you were first sexually active?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Not an anomaly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Weight not a problem?</a:t>
            </a:r>
          </a:p>
          <a:p>
            <a:r>
              <a:rPr lang="en-US" sz="1800" dirty="0"/>
              <a:t>1990 - North American Association for the Study of Obesity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Robert Anda 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Epidemiologist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Depression and Coronary Heart Disease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lvl="1"/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03309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2CC0F-B084-474B-8B54-B0BEBDAB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Behavioral issues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6838DE-9B86-4818-9FED-87C20E9E9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35208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28766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2CC0F-B084-474B-8B54-B0BEBDAB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Behavioral issues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6838DE-9B86-4818-9FED-87C20E9E9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499547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817413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2CC0F-B084-474B-8B54-B0BEBDAB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Behavioral issues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6838DE-9B86-4818-9FED-87C20E9E9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680401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791818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2CC0F-B084-474B-8B54-B0BEBDAB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Behavioral issues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6838DE-9B86-4818-9FED-87C20E9E9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840447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236582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2CC0F-B084-474B-8B54-B0BEBDAB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Behavioral issues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6838DE-9B86-4818-9FED-87C20E9E9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299102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792770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2CC0F-B084-474B-8B54-B0BEBDAB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Behavioral issues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6838DE-9B86-4818-9FED-87C20E9E9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457021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9683959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2CC0F-B084-474B-8B54-B0BEBDAB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Behavioral issues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6838DE-9B86-4818-9FED-87C20E9E9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189654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771257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2CC0F-B084-474B-8B54-B0BEBDAB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Behavioral issues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6838DE-9B86-4818-9FED-87C20E9E9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298915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2097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2CC0F-B084-474B-8B54-B0BEBDAB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Behavioral issues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6838DE-9B86-4818-9FED-87C20E9E9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375447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885516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32DB99-93A2-40E5-BC49-E211DCC0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48D323-B3EB-44BB-ABAA-D89B3AF28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 useBgFill="1">
        <p:nvSpPr>
          <p:cNvPr id="5" name="Rectangle 11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6AC39-E128-4544-8057-E0B27059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021" y="965200"/>
            <a:ext cx="4628207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700" dirty="0" err="1"/>
              <a:t>prevelance</a:t>
            </a:r>
            <a:endParaRPr lang="en-US" sz="4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EA1D9-9108-B749-93C6-EDD0BF203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965200"/>
            <a:ext cx="2525520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2500 children – </a:t>
            </a:r>
          </a:p>
          <a:p>
            <a:r>
              <a:rPr lang="en-US" sz="2000" dirty="0">
                <a:solidFill>
                  <a:schemeClr val="tx1"/>
                </a:solidFill>
              </a:rPr>
              <a:t>1/5 had parent who reported experiencing 4+ ACEs during their own childhood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5128BB7-D1A3-4F7F-98A3-10B5DCE17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18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71FBF-1693-4446-977C-DBF8387D1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2"/>
          <a:stretch/>
        </p:blipFill>
        <p:spPr>
          <a:xfrm rot="10800000" flipH="1" flipV="1">
            <a:off x="0" y="4102768"/>
            <a:ext cx="3481651" cy="275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7B314-E6FA-A14B-AD7D-11DF85825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41" y="987287"/>
            <a:ext cx="2661202" cy="4697896"/>
          </a:xfrm>
        </p:spPr>
        <p:txBody>
          <a:bodyPr>
            <a:normAutofit/>
          </a:bodyPr>
          <a:lstStyle/>
          <a:p>
            <a:r>
              <a:rPr lang="en-US" sz="3100"/>
              <a:t>The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45FA0-D9FE-E646-936F-12A2B5F0E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367" y="1467555"/>
            <a:ext cx="4978099" cy="5390445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Vincent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Felitti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Chief of Dept of Preventative Medicine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Kaiser Permanente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1985 - Obesity Program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&gt;50% drop out rate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All losing weight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How old were you when you were first sexually active?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Not an anomaly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Weight not a problem?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1990 - North American Association for the Study of Obesity</a:t>
            </a:r>
          </a:p>
          <a:p>
            <a:r>
              <a:rPr lang="en-US" sz="1800" dirty="0"/>
              <a:t>Robert Anda </a:t>
            </a:r>
          </a:p>
          <a:p>
            <a:pPr lvl="1"/>
            <a:r>
              <a:rPr lang="en-US" sz="1800" dirty="0"/>
              <a:t>Epidemiologist</a:t>
            </a:r>
          </a:p>
          <a:p>
            <a:pPr lvl="1"/>
            <a:r>
              <a:rPr lang="en-US" sz="1800" dirty="0"/>
              <a:t>Depression and Coronary Heart Disease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lvl="1"/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005518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5F810-A1E3-384F-AA1A-AAF7464B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091" y="-3629207"/>
            <a:ext cx="6377940" cy="12930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30CA0-B68E-4C46-8585-A11729BE2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0550" y="-1565074"/>
            <a:ext cx="3280419" cy="7081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2CBC222-61A8-3A40-86E6-0D5B2103F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1062925"/>
              </p:ext>
            </p:extLst>
          </p:nvPr>
        </p:nvGraphicFramePr>
        <p:xfrm>
          <a:off x="594360" y="286583"/>
          <a:ext cx="8036684" cy="6175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776140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6DE1D-A268-744F-BC70-AA0FBD3A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en-US"/>
              <a:t>The participants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E6AAA93-EC5F-4241-A5A3-7E599ABC0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1805274" y="2497930"/>
            <a:ext cx="6857999" cy="1862138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57476D8-E680-4742-9D14-9C77BC0B4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en-US" sz="1700" dirty="0"/>
              <a:t>White, educated, middle-age, middle class</a:t>
            </a:r>
          </a:p>
          <a:p>
            <a:r>
              <a:rPr lang="en-US" sz="1700" dirty="0">
                <a:solidFill>
                  <a:schemeClr val="bg1"/>
                </a:solidFill>
              </a:rPr>
              <a:t>Race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75% White</a:t>
            </a:r>
          </a:p>
          <a:p>
            <a:pPr lvl="1"/>
            <a:r>
              <a:rPr lang="en-US" sz="1700" dirty="0">
                <a:solidFill>
                  <a:schemeClr val="bg1">
                    <a:lumMod val="95000"/>
                  </a:schemeClr>
                </a:solidFill>
              </a:rPr>
              <a:t>11% Latino</a:t>
            </a:r>
          </a:p>
          <a:p>
            <a:pPr lvl="1"/>
            <a:r>
              <a:rPr lang="en-US" sz="1700" dirty="0">
                <a:solidFill>
                  <a:schemeClr val="bg1">
                    <a:lumMod val="95000"/>
                  </a:schemeClr>
                </a:solidFill>
              </a:rPr>
              <a:t>7.5% Asian or Pacific Islander</a:t>
            </a:r>
          </a:p>
          <a:p>
            <a:pPr lvl="1"/>
            <a:r>
              <a:rPr lang="en-US" sz="1700" dirty="0">
                <a:solidFill>
                  <a:schemeClr val="bg1">
                    <a:lumMod val="95000"/>
                  </a:schemeClr>
                </a:solidFill>
              </a:rPr>
              <a:t>5% Black</a:t>
            </a:r>
          </a:p>
          <a:p>
            <a:r>
              <a:rPr lang="en-US" sz="1700" dirty="0">
                <a:solidFill>
                  <a:schemeClr val="bg1">
                    <a:lumMod val="95000"/>
                  </a:schemeClr>
                </a:solidFill>
              </a:rPr>
              <a:t>Age – Avg. 57 </a:t>
            </a:r>
            <a:r>
              <a:rPr lang="en-US" sz="1700" dirty="0" err="1">
                <a:solidFill>
                  <a:schemeClr val="bg1">
                    <a:lumMod val="95000"/>
                  </a:schemeClr>
                </a:solidFill>
              </a:rPr>
              <a:t>yo</a:t>
            </a:r>
            <a:endParaRPr lang="en-US" sz="17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700" dirty="0">
                <a:solidFill>
                  <a:srgbClr val="DFDDE0"/>
                </a:solidFill>
              </a:rPr>
              <a:t>College – 40% had a bachelors degree or higher</a:t>
            </a:r>
          </a:p>
          <a:p>
            <a:r>
              <a:rPr lang="en-US" sz="1700" dirty="0">
                <a:solidFill>
                  <a:srgbClr val="DFDDE0"/>
                </a:solidFill>
              </a:rPr>
              <a:t>All have jobs with great insurance</a:t>
            </a:r>
          </a:p>
          <a:p>
            <a:r>
              <a:rPr lang="en-US" sz="1700" b="1" dirty="0">
                <a:solidFill>
                  <a:srgbClr val="DFDDE0"/>
                </a:solidFill>
              </a:rPr>
              <a:t>Abuse and Neglect 5x higher in low SES families</a:t>
            </a:r>
          </a:p>
          <a:p>
            <a:endParaRPr lang="en-US" sz="1700" dirty="0">
              <a:solidFill>
                <a:srgbClr val="DFDDE0"/>
              </a:solidFill>
            </a:endParaRPr>
          </a:p>
          <a:p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1679687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6DE1D-A268-744F-BC70-AA0FBD3A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en-US"/>
              <a:t>The participants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E6AAA93-EC5F-4241-A5A3-7E599ABC0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1805274" y="2497930"/>
            <a:ext cx="6857999" cy="1862138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57476D8-E680-4742-9D14-9C77BC0B4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White, educated, middle-age, middle class</a:t>
            </a:r>
          </a:p>
          <a:p>
            <a:r>
              <a:rPr lang="en-US" sz="1700" dirty="0"/>
              <a:t>Race</a:t>
            </a:r>
          </a:p>
          <a:p>
            <a:pPr lvl="1"/>
            <a:r>
              <a:rPr lang="en-US" sz="1700" dirty="0"/>
              <a:t>75% White</a:t>
            </a:r>
          </a:p>
          <a:p>
            <a:pPr lvl="1"/>
            <a:r>
              <a:rPr lang="en-US" sz="1700" dirty="0"/>
              <a:t>11% Latino</a:t>
            </a:r>
          </a:p>
          <a:p>
            <a:pPr lvl="1"/>
            <a:r>
              <a:rPr lang="en-US" sz="1700" dirty="0"/>
              <a:t>7.5% Asian or Pacific Islander</a:t>
            </a:r>
          </a:p>
          <a:p>
            <a:pPr lvl="1"/>
            <a:r>
              <a:rPr lang="en-US" sz="1700" dirty="0"/>
              <a:t>5% Black</a:t>
            </a:r>
          </a:p>
          <a:p>
            <a:r>
              <a:rPr lang="en-US" sz="1700" dirty="0">
                <a:solidFill>
                  <a:schemeClr val="bg1">
                    <a:lumMod val="95000"/>
                  </a:schemeClr>
                </a:solidFill>
              </a:rPr>
              <a:t>Age – Avg. 57 </a:t>
            </a:r>
            <a:r>
              <a:rPr lang="en-US" sz="1700" dirty="0" err="1">
                <a:solidFill>
                  <a:schemeClr val="bg1">
                    <a:lumMod val="95000"/>
                  </a:schemeClr>
                </a:solidFill>
              </a:rPr>
              <a:t>yo</a:t>
            </a:r>
            <a:endParaRPr lang="en-US" sz="17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700" dirty="0">
                <a:solidFill>
                  <a:srgbClr val="DFDDE0"/>
                </a:solidFill>
              </a:rPr>
              <a:t>College – 40% had a bachelors degree or higher</a:t>
            </a:r>
          </a:p>
          <a:p>
            <a:r>
              <a:rPr lang="en-US" sz="1700" dirty="0">
                <a:solidFill>
                  <a:srgbClr val="DFDDE0"/>
                </a:solidFill>
              </a:rPr>
              <a:t>All have jobs with great insurance</a:t>
            </a:r>
          </a:p>
          <a:p>
            <a:r>
              <a:rPr lang="en-US" sz="1700" b="1" dirty="0">
                <a:solidFill>
                  <a:srgbClr val="DFDDE0"/>
                </a:solidFill>
              </a:rPr>
              <a:t>Abuse and Neglect 5x higher in low SES families</a:t>
            </a:r>
          </a:p>
          <a:p>
            <a:endParaRPr lang="en-US" sz="1700" dirty="0">
              <a:solidFill>
                <a:srgbClr val="DFDDE0"/>
              </a:solidFill>
            </a:endParaRPr>
          </a:p>
          <a:p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713529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6DE1D-A268-744F-BC70-AA0FBD3A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en-US"/>
              <a:t>The participants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E6AAA93-EC5F-4241-A5A3-7E599ABC0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1805274" y="2497930"/>
            <a:ext cx="6857999" cy="1862138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57476D8-E680-4742-9D14-9C77BC0B4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White, educated, middle-age, middle class</a:t>
            </a: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Race</a:t>
            </a:r>
          </a:p>
          <a:p>
            <a:pPr lvl="1"/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75% White</a:t>
            </a:r>
          </a:p>
          <a:p>
            <a:pPr lvl="1"/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11% Latino</a:t>
            </a:r>
          </a:p>
          <a:p>
            <a:pPr lvl="1"/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7.5% Asian or Pacific Islander</a:t>
            </a:r>
          </a:p>
          <a:p>
            <a:pPr lvl="1"/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5% Black</a:t>
            </a:r>
          </a:p>
          <a:p>
            <a:r>
              <a:rPr lang="en-US" sz="1700" dirty="0"/>
              <a:t>Age – Avg. 57 </a:t>
            </a:r>
            <a:r>
              <a:rPr lang="en-US" sz="1700" dirty="0" err="1"/>
              <a:t>yo</a:t>
            </a:r>
            <a:endParaRPr lang="en-US" sz="1700" dirty="0"/>
          </a:p>
          <a:p>
            <a:r>
              <a:rPr lang="en-US" sz="1700" dirty="0">
                <a:solidFill>
                  <a:srgbClr val="DFDDE0"/>
                </a:solidFill>
              </a:rPr>
              <a:t>College – 40% had a bachelors degree or higher</a:t>
            </a:r>
          </a:p>
          <a:p>
            <a:r>
              <a:rPr lang="en-US" sz="1700" dirty="0">
                <a:solidFill>
                  <a:srgbClr val="DFDDE0"/>
                </a:solidFill>
              </a:rPr>
              <a:t>All have jobs with great insurance</a:t>
            </a:r>
          </a:p>
          <a:p>
            <a:r>
              <a:rPr lang="en-US" sz="1700" b="1" dirty="0">
                <a:solidFill>
                  <a:srgbClr val="DFDDE0"/>
                </a:solidFill>
              </a:rPr>
              <a:t>Abuse and Neglect 5x higher in low SES families</a:t>
            </a:r>
          </a:p>
          <a:p>
            <a:endParaRPr lang="en-US" sz="1700" dirty="0">
              <a:solidFill>
                <a:srgbClr val="DFDDE0"/>
              </a:solidFill>
            </a:endParaRPr>
          </a:p>
          <a:p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1253264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6DE1D-A268-744F-BC70-AA0FBD3A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en-US"/>
              <a:t>The participants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E6AAA93-EC5F-4241-A5A3-7E599ABC0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1805274" y="2497930"/>
            <a:ext cx="6857999" cy="1862138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57476D8-E680-4742-9D14-9C77BC0B4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White, educated, middle-age, middle class</a:t>
            </a: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Race</a:t>
            </a:r>
          </a:p>
          <a:p>
            <a:pPr lvl="1"/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75% White</a:t>
            </a:r>
          </a:p>
          <a:p>
            <a:pPr lvl="1"/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11% Latino</a:t>
            </a:r>
          </a:p>
          <a:p>
            <a:pPr lvl="1"/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7.5% Asian or Pacific Islander</a:t>
            </a:r>
          </a:p>
          <a:p>
            <a:pPr lvl="1"/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5% Black</a:t>
            </a: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Age – Avg. 57 </a:t>
            </a:r>
            <a:r>
              <a:rPr lang="en-US" sz="1700" dirty="0" err="1">
                <a:solidFill>
                  <a:schemeClr val="bg1">
                    <a:lumMod val="65000"/>
                  </a:schemeClr>
                </a:solidFill>
              </a:rPr>
              <a:t>yo</a:t>
            </a:r>
            <a:endParaRPr lang="en-US" sz="17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700" dirty="0"/>
              <a:t>College – 40% had a bachelors degree or higher</a:t>
            </a:r>
          </a:p>
          <a:p>
            <a:r>
              <a:rPr lang="en-US" sz="1700" dirty="0">
                <a:solidFill>
                  <a:srgbClr val="DFDDE0"/>
                </a:solidFill>
              </a:rPr>
              <a:t>All have jobs with great insurance</a:t>
            </a:r>
          </a:p>
          <a:p>
            <a:r>
              <a:rPr lang="en-US" sz="1700" b="1" dirty="0">
                <a:solidFill>
                  <a:srgbClr val="DFDDE0"/>
                </a:solidFill>
              </a:rPr>
              <a:t>Abuse and Neglect 5x higher in low SES families</a:t>
            </a:r>
          </a:p>
          <a:p>
            <a:endParaRPr lang="en-US" sz="1700" dirty="0"/>
          </a:p>
          <a:p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852657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6DE1D-A268-744F-BC70-AA0FBD3A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en-US"/>
              <a:t>The participants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E6AAA93-EC5F-4241-A5A3-7E599ABC0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1805274" y="2497930"/>
            <a:ext cx="6857999" cy="1862138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57476D8-E680-4742-9D14-9C77BC0B4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White, educated, middle-age, middle class</a:t>
            </a: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Race</a:t>
            </a:r>
          </a:p>
          <a:p>
            <a:pPr lvl="1"/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75% White</a:t>
            </a:r>
          </a:p>
          <a:p>
            <a:pPr lvl="1"/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11% Latino</a:t>
            </a:r>
          </a:p>
          <a:p>
            <a:pPr lvl="1"/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7.5% Asian or Pacific Islander</a:t>
            </a:r>
          </a:p>
          <a:p>
            <a:pPr lvl="1"/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5% Black</a:t>
            </a: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Age – Avg. 57 </a:t>
            </a:r>
            <a:r>
              <a:rPr lang="en-US" sz="1700" dirty="0" err="1">
                <a:solidFill>
                  <a:schemeClr val="bg1">
                    <a:lumMod val="65000"/>
                  </a:schemeClr>
                </a:solidFill>
              </a:rPr>
              <a:t>yo</a:t>
            </a:r>
            <a:endParaRPr lang="en-US" sz="17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College – 40% had a bachelors degree or higher</a:t>
            </a:r>
          </a:p>
          <a:p>
            <a:r>
              <a:rPr lang="en-US" sz="1700" dirty="0"/>
              <a:t>All have jobs with great insurance</a:t>
            </a:r>
          </a:p>
          <a:p>
            <a:r>
              <a:rPr lang="en-US" sz="1700" b="1" dirty="0">
                <a:solidFill>
                  <a:srgbClr val="DFDDE0"/>
                </a:solidFill>
              </a:rPr>
              <a:t>Abuse and Neglect 5x higher in low SES families</a:t>
            </a:r>
          </a:p>
          <a:p>
            <a:endParaRPr lang="en-US" sz="1700" dirty="0">
              <a:solidFill>
                <a:srgbClr val="DFDDE0"/>
              </a:solidFill>
            </a:endParaRPr>
          </a:p>
          <a:p>
            <a:endParaRPr lang="en-US" sz="1700" b="1" dirty="0">
              <a:solidFill>
                <a:srgbClr val="DFDD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77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6DE1D-A268-744F-BC70-AA0FBD3A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en-US"/>
              <a:t>The participants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E6AAA93-EC5F-4241-A5A3-7E599ABC0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1805274" y="2497930"/>
            <a:ext cx="6857999" cy="1862138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57476D8-E680-4742-9D14-9C77BC0B4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White, educated, middle-age, middle class</a:t>
            </a: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Race</a:t>
            </a:r>
          </a:p>
          <a:p>
            <a:pPr lvl="1"/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75% White</a:t>
            </a:r>
          </a:p>
          <a:p>
            <a:pPr lvl="1"/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11% Latino</a:t>
            </a:r>
          </a:p>
          <a:p>
            <a:pPr lvl="1"/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7.5% Asian or Pacific Islander</a:t>
            </a:r>
          </a:p>
          <a:p>
            <a:pPr lvl="1"/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5% Black</a:t>
            </a: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Age – Avg. 57 </a:t>
            </a:r>
            <a:r>
              <a:rPr lang="en-US" sz="1700" dirty="0" err="1">
                <a:solidFill>
                  <a:schemeClr val="bg1">
                    <a:lumMod val="65000"/>
                  </a:schemeClr>
                </a:solidFill>
              </a:rPr>
              <a:t>yo</a:t>
            </a:r>
            <a:endParaRPr lang="en-US" sz="17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College – 40% had a bachelors degree or higher</a:t>
            </a: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All have jobs with great insurance</a:t>
            </a:r>
          </a:p>
          <a:p>
            <a:r>
              <a:rPr lang="en-US" sz="1700" b="1" dirty="0"/>
              <a:t>Abuse and Neglect 5x higher in low SES families</a:t>
            </a:r>
          </a:p>
          <a:p>
            <a:endParaRPr lang="en-US" sz="1700" dirty="0"/>
          </a:p>
          <a:p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3123510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9F4D-60BD-9C4F-9289-4F2952F1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Multicultural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E6822-46B4-D942-84FB-CF09FE83A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Conventional ACE may not capture full spectrum of relevant childhood adversities experienced by diverse urban populations</a:t>
            </a:r>
          </a:p>
          <a:p>
            <a:r>
              <a:rPr lang="en-US" dirty="0">
                <a:solidFill>
                  <a:schemeClr val="bg1"/>
                </a:solidFill>
              </a:rPr>
              <a:t>5 community level childhood adversities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Witnessing violence,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Racial and/or ethnic discrimination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Living in unsafe and/or unconnected neighborhoods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Bullying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Living in foster care</a:t>
            </a:r>
          </a:p>
          <a:p>
            <a:r>
              <a:rPr lang="en-US" dirty="0">
                <a:solidFill>
                  <a:schemeClr val="bg1"/>
                </a:solidFill>
              </a:rPr>
              <a:t>14% diverse urban population had no conventional ACEs but had at least one expanded 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1599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9F4D-60BD-9C4F-9289-4F2952F1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Multicultural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E6822-46B4-D942-84FB-CF09FE83A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Conventional ACE may not capture full spectrum of relevant childhood adversities experienced by diverse urban populations</a:t>
            </a:r>
          </a:p>
          <a:p>
            <a:r>
              <a:rPr lang="en-US" dirty="0"/>
              <a:t>5 community level childhood adversities </a:t>
            </a:r>
          </a:p>
          <a:p>
            <a:pPr lvl="1"/>
            <a:r>
              <a:rPr lang="en-US" dirty="0"/>
              <a:t>Witnessing violence, </a:t>
            </a:r>
          </a:p>
          <a:p>
            <a:pPr lvl="1"/>
            <a:r>
              <a:rPr lang="en-US" dirty="0"/>
              <a:t>Racial and/or ethnic discrimination</a:t>
            </a:r>
          </a:p>
          <a:p>
            <a:pPr lvl="1"/>
            <a:r>
              <a:rPr lang="en-US" dirty="0"/>
              <a:t>Living in unsafe and/or unconnected neighborhoods</a:t>
            </a:r>
          </a:p>
          <a:p>
            <a:pPr lvl="1"/>
            <a:r>
              <a:rPr lang="en-US" dirty="0"/>
              <a:t>Bullying</a:t>
            </a:r>
          </a:p>
          <a:p>
            <a:pPr lvl="1"/>
            <a:r>
              <a:rPr lang="en-US" dirty="0"/>
              <a:t>Living in foster care</a:t>
            </a:r>
          </a:p>
          <a:p>
            <a:r>
              <a:rPr lang="en-US" dirty="0">
                <a:solidFill>
                  <a:schemeClr val="bg1"/>
                </a:solidFill>
              </a:rPr>
              <a:t>14% diverse urban population had no conventional ACEs but had at least one expanded 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9637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9F4D-60BD-9C4F-9289-4F2952F1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Multicultural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E6822-46B4-D942-84FB-CF09FE83A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Conventional ACE may not capture full spectrum of relevant childhood adversities experienced by diverse urban populations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5 community level childhood adversities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Witnessing violence,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Racial and/or ethnic discrimination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Living in unsafe and/or unconnected neighborhoods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Bullying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Living in foster care</a:t>
            </a:r>
          </a:p>
          <a:p>
            <a:r>
              <a:rPr lang="en-US" dirty="0"/>
              <a:t>14% diverse urban population had no conventional ACEs but had at least one expanded 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86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7A771FBF-1693-4446-977C-DBF8387D1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2"/>
          <a:stretch/>
        </p:blipFill>
        <p:spPr>
          <a:xfrm rot="10800000" flipH="1" flipV="1">
            <a:off x="0" y="4102768"/>
            <a:ext cx="3481651" cy="275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D2E070-0D86-914A-8F97-D4E6A8EB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41" y="987287"/>
            <a:ext cx="2661202" cy="4697896"/>
          </a:xfrm>
        </p:spPr>
        <p:txBody>
          <a:bodyPr>
            <a:normAutofit/>
          </a:bodyPr>
          <a:lstStyle/>
          <a:p>
            <a:r>
              <a:rPr lang="en-US" sz="3100"/>
              <a:t>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EE70D-4771-0044-916E-F07975433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368" y="987287"/>
            <a:ext cx="5213472" cy="4697895"/>
          </a:xfrm>
        </p:spPr>
        <p:txBody>
          <a:bodyPr anchor="ctr">
            <a:normAutofit/>
          </a:bodyPr>
          <a:lstStyle/>
          <a:p>
            <a:r>
              <a:rPr lang="en-US" sz="1800" dirty="0"/>
              <a:t>Kaiser Permanente</a:t>
            </a:r>
          </a:p>
          <a:p>
            <a:pPr lvl="1"/>
            <a:r>
              <a:rPr lang="en-US" sz="1800" dirty="0"/>
              <a:t>More than 50,000 clients yearly</a:t>
            </a:r>
          </a:p>
          <a:p>
            <a:pPr lvl="2"/>
            <a:r>
              <a:rPr lang="en-US" dirty="0"/>
              <a:t>Detailed biopsychosocial   medical questionnaire</a:t>
            </a:r>
          </a:p>
          <a:p>
            <a:pPr lvl="2"/>
            <a:r>
              <a:rPr lang="en-US" dirty="0"/>
              <a:t>Complete physical</a:t>
            </a:r>
          </a:p>
          <a:p>
            <a:pPr lvl="2"/>
            <a:r>
              <a:rPr lang="en-US" dirty="0"/>
              <a:t>Lab tests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26,000 asked to participate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17,421 agreed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Study conducted from 1995 – 1997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Participants followed for 15 years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429470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70758-9029-C441-A52C-6F8CAE71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Risk Factors</a:t>
            </a:r>
            <a:br>
              <a:rPr lang="en-US" sz="2500">
                <a:solidFill>
                  <a:schemeClr val="bg1"/>
                </a:solidFill>
              </a:rPr>
            </a:br>
            <a:r>
              <a:rPr lang="en-US" sz="2500">
                <a:solidFill>
                  <a:schemeClr val="bg1"/>
                </a:solidFill>
              </a:rPr>
              <a:t>Perpetrator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A8EA110D-B8CA-41FF-B6D1-6DD11C1C0E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076977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30509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70758-9029-C441-A52C-6F8CAE71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Risk Factors</a:t>
            </a:r>
            <a:br>
              <a:rPr lang="en-US" sz="2500">
                <a:solidFill>
                  <a:schemeClr val="bg1"/>
                </a:solidFill>
              </a:rPr>
            </a:br>
            <a:r>
              <a:rPr lang="en-US" sz="2500">
                <a:solidFill>
                  <a:schemeClr val="bg1"/>
                </a:solidFill>
              </a:rPr>
              <a:t>Perpetrator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A8EA110D-B8CA-41FF-B6D1-6DD11C1C0E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403923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509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70758-9029-C441-A52C-6F8CAE71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Risk Factors</a:t>
            </a:r>
            <a:br>
              <a:rPr lang="en-US" sz="2500">
                <a:solidFill>
                  <a:schemeClr val="bg1"/>
                </a:solidFill>
              </a:rPr>
            </a:br>
            <a:r>
              <a:rPr lang="en-US" sz="2500">
                <a:solidFill>
                  <a:schemeClr val="bg1"/>
                </a:solidFill>
              </a:rPr>
              <a:t>Perpetrator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A8EA110D-B8CA-41FF-B6D1-6DD11C1C0E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622226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5175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F613-0748-4842-A6A8-AAAADF30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090" y="764373"/>
            <a:ext cx="5623560" cy="1293028"/>
          </a:xfrm>
        </p:spPr>
        <p:txBody>
          <a:bodyPr>
            <a:normAutofit/>
          </a:bodyPr>
          <a:lstStyle/>
          <a:p>
            <a:r>
              <a:rPr lang="en-US" dirty="0"/>
              <a:t>Protective Factors</a:t>
            </a:r>
          </a:p>
        </p:txBody>
      </p:sp>
      <p:pic>
        <p:nvPicPr>
          <p:cNvPr id="16" name="Graphic 15" descr="Parent and Child">
            <a:extLst>
              <a:ext uri="{FF2B5EF4-FFF2-40B4-BE49-F238E27FC236}">
                <a16:creationId xmlns:a16="http://schemas.microsoft.com/office/drawing/2014/main" id="{31AE191F-8F1F-4474-B4E0-878FD3F16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028" y="2115542"/>
            <a:ext cx="2733722" cy="27337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D9901-3D60-914F-A820-B8A198971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0" y="1783080"/>
            <a:ext cx="5703570" cy="4435605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Child</a:t>
            </a:r>
          </a:p>
          <a:p>
            <a:pPr lvl="1"/>
            <a:r>
              <a:rPr lang="en-US" sz="1600" dirty="0"/>
              <a:t>At least 3 adults to confide in</a:t>
            </a:r>
          </a:p>
          <a:p>
            <a:r>
              <a:rPr lang="en-US" sz="1600" dirty="0">
                <a:solidFill>
                  <a:schemeClr val="bg1"/>
                </a:solidFill>
              </a:rPr>
              <a:t>Family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Supportive family environment &amp; social networks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Concrete support for basic needs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Nurturing parenting skills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Stable family relationships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Household rules and child monitoring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Parental employment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Parental education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Adequate housing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Access to healthcare and social services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Caring adults surrounding the family; role models or mentors</a:t>
            </a:r>
          </a:p>
          <a:p>
            <a:r>
              <a:rPr lang="en-US" sz="1600" dirty="0">
                <a:solidFill>
                  <a:schemeClr val="bg1"/>
                </a:solidFill>
              </a:rPr>
              <a:t>Community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Communities that support parents &amp; prevent abuse </a:t>
            </a:r>
          </a:p>
          <a:p>
            <a:pPr lvl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1452938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F613-0748-4842-A6A8-AAAADF30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090" y="764373"/>
            <a:ext cx="5623560" cy="1293028"/>
          </a:xfrm>
        </p:spPr>
        <p:txBody>
          <a:bodyPr>
            <a:normAutofit/>
          </a:bodyPr>
          <a:lstStyle/>
          <a:p>
            <a:r>
              <a:rPr lang="en-US" dirty="0"/>
              <a:t>Protective Factors</a:t>
            </a:r>
          </a:p>
        </p:txBody>
      </p:sp>
      <p:pic>
        <p:nvPicPr>
          <p:cNvPr id="16" name="Graphic 15" descr="Parent and Child">
            <a:extLst>
              <a:ext uri="{FF2B5EF4-FFF2-40B4-BE49-F238E27FC236}">
                <a16:creationId xmlns:a16="http://schemas.microsoft.com/office/drawing/2014/main" id="{31AE191F-8F1F-4474-B4E0-878FD3F16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028" y="2115542"/>
            <a:ext cx="2733722" cy="27337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D9901-3D60-914F-A820-B8A198971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0" y="1783080"/>
            <a:ext cx="5703570" cy="4435605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Child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At least 3 adults to confide in</a:t>
            </a:r>
          </a:p>
          <a:p>
            <a:r>
              <a:rPr lang="en-US" sz="1600" dirty="0"/>
              <a:t>Family</a:t>
            </a:r>
          </a:p>
          <a:p>
            <a:pPr lvl="1"/>
            <a:r>
              <a:rPr lang="en-US" sz="1600" dirty="0"/>
              <a:t>Supportive family environment &amp; social networks</a:t>
            </a:r>
          </a:p>
          <a:p>
            <a:pPr lvl="1"/>
            <a:r>
              <a:rPr lang="en-US" sz="1600" dirty="0"/>
              <a:t>Concrete support for basic needs</a:t>
            </a:r>
          </a:p>
          <a:p>
            <a:pPr lvl="1"/>
            <a:r>
              <a:rPr lang="en-US" sz="1600" dirty="0"/>
              <a:t>Nurturing parenting skills</a:t>
            </a:r>
          </a:p>
          <a:p>
            <a:pPr lvl="1"/>
            <a:r>
              <a:rPr lang="en-US" sz="1600" dirty="0"/>
              <a:t>Stable family relationships</a:t>
            </a:r>
          </a:p>
          <a:p>
            <a:pPr lvl="1"/>
            <a:r>
              <a:rPr lang="en-US" sz="1600" dirty="0"/>
              <a:t>Household rules and child monitoring</a:t>
            </a:r>
          </a:p>
          <a:p>
            <a:pPr lvl="1"/>
            <a:r>
              <a:rPr lang="en-US" sz="1600" dirty="0"/>
              <a:t>Parental employment</a:t>
            </a:r>
          </a:p>
          <a:p>
            <a:pPr lvl="1"/>
            <a:r>
              <a:rPr lang="en-US" sz="1600" dirty="0"/>
              <a:t>Parental education</a:t>
            </a:r>
          </a:p>
          <a:p>
            <a:pPr lvl="1"/>
            <a:r>
              <a:rPr lang="en-US" sz="1600" dirty="0"/>
              <a:t>Adequate housing</a:t>
            </a:r>
          </a:p>
          <a:p>
            <a:pPr lvl="1"/>
            <a:r>
              <a:rPr lang="en-US" sz="1600" dirty="0"/>
              <a:t>Access to healthcare and social services</a:t>
            </a:r>
          </a:p>
          <a:p>
            <a:pPr lvl="1"/>
            <a:r>
              <a:rPr lang="en-US" sz="1600" dirty="0"/>
              <a:t>Caring adults surrounding the family; role models or mentors</a:t>
            </a:r>
          </a:p>
          <a:p>
            <a:r>
              <a:rPr lang="en-US" sz="1600" dirty="0">
                <a:solidFill>
                  <a:schemeClr val="bg1"/>
                </a:solidFill>
              </a:rPr>
              <a:t>Community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Communities that support parents &amp; prevent abuse </a:t>
            </a:r>
          </a:p>
          <a:p>
            <a:pPr lvl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6128729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F613-0748-4842-A6A8-AAAADF30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090" y="764373"/>
            <a:ext cx="5623560" cy="1293028"/>
          </a:xfrm>
        </p:spPr>
        <p:txBody>
          <a:bodyPr>
            <a:normAutofit/>
          </a:bodyPr>
          <a:lstStyle/>
          <a:p>
            <a:r>
              <a:rPr lang="en-US" dirty="0"/>
              <a:t>Protective Factors</a:t>
            </a:r>
          </a:p>
        </p:txBody>
      </p:sp>
      <p:pic>
        <p:nvPicPr>
          <p:cNvPr id="16" name="Graphic 15" descr="Parent and Child">
            <a:extLst>
              <a:ext uri="{FF2B5EF4-FFF2-40B4-BE49-F238E27FC236}">
                <a16:creationId xmlns:a16="http://schemas.microsoft.com/office/drawing/2014/main" id="{31AE191F-8F1F-4474-B4E0-878FD3F16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028" y="2115542"/>
            <a:ext cx="2733722" cy="27337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D9901-3D60-914F-A820-B8A198971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0" y="1783080"/>
            <a:ext cx="5703570" cy="4435605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Child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At least 3 adults to confide in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Family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Supportive family environment &amp; social networks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Concrete support for basic needs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Nurturing parenting skills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Stable family relationships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Household rules and child monitoring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Parental employment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Parental education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Adequate housing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Access to healthcare and social services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Caring adults surrounding the family; role models or mentors</a:t>
            </a:r>
          </a:p>
          <a:p>
            <a:r>
              <a:rPr lang="en-US" sz="1600" dirty="0"/>
              <a:t>Community</a:t>
            </a:r>
          </a:p>
          <a:p>
            <a:pPr lvl="1"/>
            <a:r>
              <a:rPr lang="en-US" sz="1600" dirty="0"/>
              <a:t>Communities that support parents &amp; prevent abuse </a:t>
            </a:r>
          </a:p>
          <a:p>
            <a:pPr lvl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4971365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5B7611-9F14-0945-A8BC-A899534CD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Interventions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0F557F-D5CB-43A4-ABD4-6209A9814D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390534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584412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F73B2-8620-2843-9816-1DF2FDEB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A588A-D14C-5741-AD93-5AAABFE5B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Pediatricians have found it to be more efficient and comfortable than interview method</a:t>
            </a:r>
          </a:p>
          <a:p>
            <a:r>
              <a:rPr lang="en-US" dirty="0">
                <a:solidFill>
                  <a:schemeClr val="bg1"/>
                </a:solidFill>
              </a:rPr>
              <a:t>All studies in references recommend parental ACE screening</a:t>
            </a:r>
          </a:p>
          <a:p>
            <a:r>
              <a:rPr lang="en-US" dirty="0">
                <a:solidFill>
                  <a:schemeClr val="bg1"/>
                </a:solidFill>
              </a:rPr>
              <a:t>ACE Questionnaire may not be “enough”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Conflict Tactics Scale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Childhood Trauma Scale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Expanded ACEs</a:t>
            </a:r>
          </a:p>
          <a:p>
            <a:r>
              <a:rPr lang="en-US" dirty="0">
                <a:solidFill>
                  <a:schemeClr val="bg1"/>
                </a:solidFill>
              </a:rPr>
              <a:t>ACE detection significantly increased with aggregate tool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additional 3%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 categories, just a score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Is it necessary to know categories?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4095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F73B2-8620-2843-9816-1DF2FDEB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A588A-D14C-5741-AD93-5AAABFE5B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Pediatricians have found it to be more efficient and comfortable than interview method</a:t>
            </a:r>
          </a:p>
          <a:p>
            <a:r>
              <a:rPr lang="en-US" dirty="0"/>
              <a:t>All studies in references recommend parental ACE screening</a:t>
            </a:r>
          </a:p>
          <a:p>
            <a:r>
              <a:rPr lang="en-US" dirty="0">
                <a:solidFill>
                  <a:schemeClr val="bg1"/>
                </a:solidFill>
              </a:rPr>
              <a:t>ACE Questionnaire may not be “enough”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Conflict Tactics Scale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Childhood Trauma Scale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Expanded ACEs</a:t>
            </a:r>
          </a:p>
          <a:p>
            <a:r>
              <a:rPr lang="en-US" dirty="0">
                <a:solidFill>
                  <a:schemeClr val="bg1"/>
                </a:solidFill>
              </a:rPr>
              <a:t>ACE detection significantly increased with aggregate tool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additional 3%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 categories, just a score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Is it necessary to know categories?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5980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F73B2-8620-2843-9816-1DF2FDEB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A588A-D14C-5741-AD93-5AAABFE5B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Pediatricians have found it to be more efficient and comfortable than interview method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All studies in references recommend parental ACE screening</a:t>
            </a:r>
          </a:p>
          <a:p>
            <a:r>
              <a:rPr lang="en-US" dirty="0"/>
              <a:t>ACE Questionnaire may not be “enough”</a:t>
            </a:r>
          </a:p>
          <a:p>
            <a:pPr lvl="1"/>
            <a:r>
              <a:rPr lang="en-US" dirty="0"/>
              <a:t>Conflict Tactics Scale</a:t>
            </a:r>
          </a:p>
          <a:p>
            <a:pPr lvl="1"/>
            <a:r>
              <a:rPr lang="en-US" dirty="0"/>
              <a:t>Childhood Trauma Scale</a:t>
            </a:r>
          </a:p>
          <a:p>
            <a:pPr lvl="1"/>
            <a:r>
              <a:rPr lang="en-US" dirty="0"/>
              <a:t>Expanded ACEs</a:t>
            </a:r>
          </a:p>
          <a:p>
            <a:r>
              <a:rPr lang="en-US" dirty="0">
                <a:solidFill>
                  <a:schemeClr val="bg1"/>
                </a:solidFill>
              </a:rPr>
              <a:t>ACE detection significantly increased with aggregate tool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additional 3%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 categories, just a score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Is it necessary to know categories?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4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7A771FBF-1693-4446-977C-DBF8387D1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2"/>
          <a:stretch/>
        </p:blipFill>
        <p:spPr>
          <a:xfrm rot="10800000" flipH="1" flipV="1">
            <a:off x="0" y="4102768"/>
            <a:ext cx="3481651" cy="275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D2E070-0D86-914A-8F97-D4E6A8EB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41" y="987287"/>
            <a:ext cx="2661202" cy="4697896"/>
          </a:xfrm>
        </p:spPr>
        <p:txBody>
          <a:bodyPr>
            <a:normAutofit/>
          </a:bodyPr>
          <a:lstStyle/>
          <a:p>
            <a:r>
              <a:rPr lang="en-US" sz="3100"/>
              <a:t>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EE70D-4771-0044-916E-F07975433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368" y="987287"/>
            <a:ext cx="5213472" cy="4697895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Kaiser Permanente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More than 50,000 clients yearly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Detailed biopsychosocial   medical questionnaire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Complete physical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Lab tests</a:t>
            </a:r>
          </a:p>
          <a:p>
            <a:pPr lvl="1"/>
            <a:r>
              <a:rPr lang="en-US" sz="1800" dirty="0"/>
              <a:t>26,000 asked to participate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17,421 agreed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Study conducted from 1995 – 1997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Participants followed for 15 years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855206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F73B2-8620-2843-9816-1DF2FDEB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A588A-D14C-5741-AD93-5AAABFE5B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Pediatricians have found it to be more efficient and comfortable than interview method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All studies in references recommend parental ACE screening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ACE Questionnaire may not be “enough”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Conflict Tactics Scale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Childhood Trauma Scale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Expanded ACEs</a:t>
            </a:r>
          </a:p>
          <a:p>
            <a:r>
              <a:rPr lang="en-US" dirty="0"/>
              <a:t>ACE detection significantly increased with aggregate tool </a:t>
            </a:r>
          </a:p>
          <a:p>
            <a:pPr lvl="1"/>
            <a:r>
              <a:rPr lang="en-US" dirty="0"/>
              <a:t>additional 3%</a:t>
            </a:r>
          </a:p>
          <a:p>
            <a:pPr lvl="1"/>
            <a:r>
              <a:rPr lang="en-US" dirty="0"/>
              <a:t>No categories, just a score</a:t>
            </a:r>
          </a:p>
          <a:p>
            <a:pPr lvl="1"/>
            <a:r>
              <a:rPr lang="en-US" dirty="0"/>
              <a:t>Is it necessary to know categories?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2381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AE08A1-63A3-4D47-B147-ADCE79FC8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Ethics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80C684-1A24-42B3-9B00-B73048C00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047145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83109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36">
            <a:extLst>
              <a:ext uri="{FF2B5EF4-FFF2-40B4-BE49-F238E27FC236}">
                <a16:creationId xmlns:a16="http://schemas.microsoft.com/office/drawing/2014/main" id="{A932DB99-93A2-40E5-BC49-E211DCC0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48" name="Picture 38">
            <a:extLst>
              <a:ext uri="{FF2B5EF4-FFF2-40B4-BE49-F238E27FC236}">
                <a16:creationId xmlns:a16="http://schemas.microsoft.com/office/drawing/2014/main" id="{2A48D323-B3EB-44BB-ABAA-D89B3AF28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 useBgFill="1">
        <p:nvSpPr>
          <p:cNvPr id="49" name="Rectangle 40">
            <a:extLst>
              <a:ext uri="{FF2B5EF4-FFF2-40B4-BE49-F238E27FC236}">
                <a16:creationId xmlns:a16="http://schemas.microsoft.com/office/drawing/2014/main" id="{71836F97-3631-4F72-8A9F-CDAFD3D7C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8B5C9-883B-3C4F-B9A6-F61DC8E3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821265"/>
            <a:ext cx="5234939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/>
              <a:t>Only 1/3 of maltreating parents report being victimized  as children, </a:t>
            </a:r>
            <a:br>
              <a:rPr lang="en-US" sz="2900"/>
            </a:br>
            <a:r>
              <a:rPr lang="en-US" sz="2900"/>
              <a:t>implying that factors beyond ACEs, </a:t>
            </a:r>
            <a:br>
              <a:rPr lang="en-US" sz="2900"/>
            </a:br>
            <a:r>
              <a:rPr lang="en-US" sz="2900"/>
              <a:t>such as personality, coping skills, and social supports </a:t>
            </a:r>
            <a:br>
              <a:rPr lang="en-US" sz="2900"/>
            </a:br>
            <a:r>
              <a:rPr lang="en-US" sz="2900"/>
              <a:t>may buffer the impact of ACEs on parenting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23E144-A678-D543-A79A-62758F08C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4663" y="821265"/>
            <a:ext cx="2212521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2000">
                <a:solidFill>
                  <a:schemeClr val="tx1"/>
                </a:solidFill>
              </a:rPr>
            </a:b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50" name="Straight Connector 42">
            <a:extLst>
              <a:ext uri="{FF2B5EF4-FFF2-40B4-BE49-F238E27FC236}">
                <a16:creationId xmlns:a16="http://schemas.microsoft.com/office/drawing/2014/main" id="{182B97DB-6349-4445-984C-90FE26D6D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8718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665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1B31691-DD75-C74F-96F3-989FCB29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Conclusion</a:t>
            </a:r>
            <a:br>
              <a:rPr lang="en-US" sz="2500">
                <a:solidFill>
                  <a:schemeClr val="bg1"/>
                </a:solidFill>
              </a:rPr>
            </a:br>
            <a:endParaRPr lang="en-US" sz="250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5D36D41-3800-4963-9B93-0F699932C6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629294"/>
              </p:ext>
            </p:extLst>
          </p:nvPr>
        </p:nvGraphicFramePr>
        <p:xfrm>
          <a:off x="3959604" y="308610"/>
          <a:ext cx="4717669" cy="6286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2386297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1B31691-DD75-C74F-96F3-989FCB29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Conclusion</a:t>
            </a:r>
            <a:br>
              <a:rPr lang="en-US" sz="2500">
                <a:solidFill>
                  <a:schemeClr val="bg1"/>
                </a:solidFill>
              </a:rPr>
            </a:br>
            <a:endParaRPr lang="en-US" sz="250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5D36D41-3800-4963-9B93-0F699932C6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276317"/>
              </p:ext>
            </p:extLst>
          </p:nvPr>
        </p:nvGraphicFramePr>
        <p:xfrm>
          <a:off x="3959604" y="308610"/>
          <a:ext cx="4717669" cy="6286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724406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1B31691-DD75-C74F-96F3-989FCB29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Conclusion</a:t>
            </a:r>
            <a:br>
              <a:rPr lang="en-US" sz="2500">
                <a:solidFill>
                  <a:schemeClr val="bg1"/>
                </a:solidFill>
              </a:rPr>
            </a:br>
            <a:endParaRPr lang="en-US" sz="250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5D36D41-3800-4963-9B93-0F699932C6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223545"/>
              </p:ext>
            </p:extLst>
          </p:nvPr>
        </p:nvGraphicFramePr>
        <p:xfrm>
          <a:off x="3959604" y="308610"/>
          <a:ext cx="4717669" cy="6286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772612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1B31691-DD75-C74F-96F3-989FCB29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Conclusion</a:t>
            </a:r>
            <a:br>
              <a:rPr lang="en-US" sz="2500">
                <a:solidFill>
                  <a:schemeClr val="bg1"/>
                </a:solidFill>
              </a:rPr>
            </a:br>
            <a:endParaRPr lang="en-US" sz="250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5D36D41-3800-4963-9B93-0F699932C6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504878"/>
              </p:ext>
            </p:extLst>
          </p:nvPr>
        </p:nvGraphicFramePr>
        <p:xfrm>
          <a:off x="3959604" y="502920"/>
          <a:ext cx="4717669" cy="6000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942166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1B31691-DD75-C74F-96F3-989FCB29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Conclusion</a:t>
            </a:r>
            <a:br>
              <a:rPr lang="en-US" sz="2500">
                <a:solidFill>
                  <a:schemeClr val="bg1"/>
                </a:solidFill>
              </a:rPr>
            </a:br>
            <a:endParaRPr lang="en-US" sz="250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5D36D41-3800-4963-9B93-0F699932C6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903588"/>
              </p:ext>
            </p:extLst>
          </p:nvPr>
        </p:nvGraphicFramePr>
        <p:xfrm>
          <a:off x="3959604" y="502920"/>
          <a:ext cx="4717669" cy="6000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3452972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1B31691-DD75-C74F-96F3-989FCB29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Conclusion</a:t>
            </a:r>
            <a:br>
              <a:rPr lang="en-US" sz="2500">
                <a:solidFill>
                  <a:schemeClr val="bg1"/>
                </a:solidFill>
              </a:rPr>
            </a:br>
            <a:endParaRPr lang="en-US" sz="250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5D36D41-3800-4963-9B93-0F699932C6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53170"/>
              </p:ext>
            </p:extLst>
          </p:nvPr>
        </p:nvGraphicFramePr>
        <p:xfrm>
          <a:off x="3959604" y="502920"/>
          <a:ext cx="4717669" cy="6000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661563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1B31691-DD75-C74F-96F3-989FCB29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Conclusion</a:t>
            </a:r>
            <a:br>
              <a:rPr lang="en-US" sz="2500">
                <a:solidFill>
                  <a:schemeClr val="bg1"/>
                </a:solidFill>
              </a:rPr>
            </a:br>
            <a:endParaRPr lang="en-US" sz="250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5D36D41-3800-4963-9B93-0F699932C6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034070"/>
              </p:ext>
            </p:extLst>
          </p:nvPr>
        </p:nvGraphicFramePr>
        <p:xfrm>
          <a:off x="3959604" y="502920"/>
          <a:ext cx="4717669" cy="6000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9071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7A771FBF-1693-4446-977C-DBF8387D1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2"/>
          <a:stretch/>
        </p:blipFill>
        <p:spPr>
          <a:xfrm rot="10800000" flipH="1" flipV="1">
            <a:off x="0" y="4102768"/>
            <a:ext cx="3481651" cy="275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D2E070-0D86-914A-8F97-D4E6A8EB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41" y="987287"/>
            <a:ext cx="2661202" cy="4697896"/>
          </a:xfrm>
        </p:spPr>
        <p:txBody>
          <a:bodyPr>
            <a:normAutofit/>
          </a:bodyPr>
          <a:lstStyle/>
          <a:p>
            <a:r>
              <a:rPr lang="en-US" sz="3100"/>
              <a:t>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EE70D-4771-0044-916E-F07975433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368" y="987287"/>
            <a:ext cx="5213472" cy="4697895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Kaiser Permanente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More than 50,000 clients yearly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Detailed biopsychosocial   medical questionnaire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Complete physical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Lab tests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26,000 asked to participate</a:t>
            </a:r>
          </a:p>
          <a:p>
            <a:pPr lvl="1"/>
            <a:r>
              <a:rPr lang="en-US" sz="1800" dirty="0"/>
              <a:t>17,421 agreed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Study conducted from 1995 – 1997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Participants followed for 15 years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301645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FF3D6-E902-EA43-8F5D-04606F95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A91EF-B1AF-124B-9614-CF510ACE1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dirty="0"/>
              <a:t>Ammerman, R., Shenk, C., Teeters, A., Knoll, J., Putnam, F., &amp; </a:t>
            </a:r>
            <a:r>
              <a:rPr lang="en-US" sz="1200" dirty="0" err="1"/>
              <a:t>Ginkel</a:t>
            </a:r>
            <a:r>
              <a:rPr lang="en-US" sz="1200" dirty="0"/>
              <a:t>, J. (2012). Impact of depression and childhood trauma in mothers receiving home visitation. </a:t>
            </a:r>
            <a:r>
              <a:rPr lang="en-US" sz="1200" i="1" dirty="0"/>
              <a:t>Journal of Child &amp; Family Studies, 21(4), </a:t>
            </a:r>
            <a:r>
              <a:rPr lang="en-US" sz="1200" dirty="0"/>
              <a:t>612-625. </a:t>
            </a:r>
            <a:r>
              <a:rPr lang="en-US" sz="1200" dirty="0" err="1"/>
              <a:t>doi</a:t>
            </a:r>
            <a:r>
              <a:rPr lang="en-US" sz="1200" dirty="0"/>
              <a:t>: 10.1007/a10826-011-9513-9</a:t>
            </a:r>
          </a:p>
          <a:p>
            <a:r>
              <a:rPr lang="en-US" sz="1200" dirty="0" err="1"/>
              <a:t>Bifulco</a:t>
            </a:r>
            <a:r>
              <a:rPr lang="en-US" sz="1200" dirty="0"/>
              <a:t>, A., Kwon, J., Jacobs, C., Moran, P., Bunn, A., Beer, N., &amp; Moran, P. M. (2006). Adult attachment style as mediator between childhood neglect/abuse and adult depression and anxiety. </a:t>
            </a:r>
            <a:r>
              <a:rPr lang="en-US" sz="1200" i="1" dirty="0"/>
              <a:t>Social Psychiatry &amp; Psychiatric Epidemiology</a:t>
            </a:r>
            <a:r>
              <a:rPr lang="en-US" sz="1200" dirty="0"/>
              <a:t>, </a:t>
            </a:r>
            <a:r>
              <a:rPr lang="en-US" sz="1200" i="1" dirty="0"/>
              <a:t>41</a:t>
            </a:r>
            <a:r>
              <a:rPr lang="en-US" sz="1200" dirty="0"/>
              <a:t>(10), 796–805. https://doi-org.ezproxy.uakron.edu:2443/10.1007/s00127-006-0101-z</a:t>
            </a:r>
          </a:p>
          <a:p>
            <a:r>
              <a:rPr lang="en-US" sz="1200" dirty="0" err="1"/>
              <a:t>Bifulco</a:t>
            </a:r>
            <a:r>
              <a:rPr lang="en-US" sz="1200" dirty="0"/>
              <a:t>, A., Moran, P., Jacobs, C., &amp; Bunn, A. (2009). Problem partners and parenting: exploring linkages with maternal insecure attachment style and adolescent offspring internalizing disorder. </a:t>
            </a:r>
            <a:r>
              <a:rPr lang="en-US" sz="1200" i="1" dirty="0"/>
              <a:t>Attachment &amp; Human Development</a:t>
            </a:r>
            <a:r>
              <a:rPr lang="en-US" sz="1200" dirty="0"/>
              <a:t>, </a:t>
            </a:r>
            <a:r>
              <a:rPr lang="en-US" sz="1200" i="1" dirty="0"/>
              <a:t>11</a:t>
            </a:r>
            <a:r>
              <a:rPr lang="en-US" sz="1200" dirty="0"/>
              <a:t>(1), 69–85. </a:t>
            </a:r>
            <a:r>
              <a:rPr lang="en-US" sz="1200" dirty="0">
                <a:hlinkClick r:id="rId2"/>
              </a:rPr>
              <a:t>https://doi-org.ezproxy.uakron.edu:2443/10.1080/14616730802500826</a:t>
            </a:r>
            <a:endParaRPr lang="en-US" sz="1200" dirty="0"/>
          </a:p>
          <a:p>
            <a:r>
              <a:rPr lang="en-US" sz="1200" dirty="0"/>
              <a:t>Burke Harris, N. (TEDMED 2014). How Childhood Trauma Effects Health Across A Lifetime [Video file]. Retrieved from </a:t>
            </a:r>
            <a:r>
              <a:rPr lang="en-US" sz="1200" dirty="0">
                <a:hlinkClick r:id="rId3"/>
              </a:rPr>
              <a:t>https://www.ted.com/talks/nadine_burke_harris_how_childhood_trauma_affects_health_across_a_lifetime?language=en#t-497053</a:t>
            </a:r>
            <a:endParaRPr lang="en-US" sz="1200" dirty="0"/>
          </a:p>
          <a:p>
            <a:r>
              <a:rPr lang="en-US" sz="1200" dirty="0"/>
              <a:t>Centers for Disease Control (CDC). (2018). Adverse Childhood Experiences (ACEs). Retrieved from </a:t>
            </a:r>
            <a:r>
              <a:rPr lang="en-US" sz="1200" dirty="0">
                <a:hlinkClick r:id="rId4"/>
              </a:rPr>
              <a:t>https://www.cdc.gov/violenceprevention/index.html</a:t>
            </a:r>
            <a:endParaRPr lang="en-US" sz="1200" dirty="0"/>
          </a:p>
          <a:p>
            <a:r>
              <a:rPr lang="en-US" sz="1200" dirty="0"/>
              <a:t>Child’s behavior may be linked to parent’s adverse childhood experiences. (2018). </a:t>
            </a:r>
            <a:r>
              <a:rPr lang="en-US" sz="1200" i="1" dirty="0"/>
              <a:t>Contemporary Pediatrics, </a:t>
            </a:r>
            <a:r>
              <a:rPr lang="az-Cyrl-AZ" sz="1200" i="1" dirty="0"/>
              <a:t>35(10</a:t>
            </a:r>
            <a:r>
              <a:rPr lang="en-US" sz="1200" i="1" dirty="0"/>
              <a:t>)</a:t>
            </a:r>
            <a:r>
              <a:rPr lang="az-Cyrl-AZ" sz="1200" dirty="0"/>
              <a:t>. </a:t>
            </a:r>
            <a:r>
              <a:rPr lang="en-US" sz="1200" dirty="0"/>
              <a:t>Retrieved from </a:t>
            </a:r>
            <a:r>
              <a:rPr lang="en-US" sz="1200" dirty="0">
                <a:hlinkClick r:id="rId5"/>
              </a:rPr>
              <a:t>http://search.ebscohost.com.ezproxy.uakron.edu:2048/login.aspx?direct=true&amp;db=rzh&amp;AN=132575659&amp;site=ehost-live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4487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2400" dirty="0"/>
              <a:t>Cooke, J. E., Racine, N., </a:t>
            </a:r>
            <a:r>
              <a:rPr lang="en-US" sz="2400" dirty="0" err="1"/>
              <a:t>Plamondon</a:t>
            </a:r>
            <a:r>
              <a:rPr lang="en-US" sz="2400" dirty="0"/>
              <a:t>, A., Tough, S., &amp; Madigan, S. (2019). Maternal adverse childhood experiences, attachment style, and mental health: Pathways of transmission to child behavior problems. </a:t>
            </a:r>
            <a:r>
              <a:rPr lang="en-US" sz="2400" i="1" dirty="0"/>
              <a:t>Child Abuse &amp; Neglect, 93,</a:t>
            </a:r>
            <a:r>
              <a:rPr lang="en-US" sz="2400" dirty="0"/>
              <a:t> 27–37. </a:t>
            </a:r>
            <a:r>
              <a:rPr lang="en-US" sz="2400" dirty="0" err="1"/>
              <a:t>doi</a:t>
            </a:r>
            <a:r>
              <a:rPr lang="en-US" sz="2400" dirty="0"/>
              <a:t>: 10.1016/j.chiabu.2019.04.011</a:t>
            </a:r>
          </a:p>
          <a:p>
            <a:r>
              <a:rPr lang="en-US" sz="2400" dirty="0"/>
              <a:t>Dennis, C. H., </a:t>
            </a:r>
            <a:r>
              <a:rPr lang="en-US" sz="2400" dirty="0" err="1"/>
              <a:t>Clohessy</a:t>
            </a:r>
            <a:r>
              <a:rPr lang="en-US" sz="2400" dirty="0"/>
              <a:t>, D. S., Stone, A. L., </a:t>
            </a:r>
            <a:r>
              <a:rPr lang="en-US" sz="2400" dirty="0" err="1"/>
              <a:t>Darnall</a:t>
            </a:r>
            <a:r>
              <a:rPr lang="en-US" sz="2400" dirty="0"/>
              <a:t>, B. D., &amp; Wilson, A. C. (2019). Adverse childhood experiences in mothers with chronic pain and intergenerational impact on children. </a:t>
            </a:r>
            <a:r>
              <a:rPr lang="en-US" sz="2400" i="1" dirty="0"/>
              <a:t>The Journal of Pain</a:t>
            </a:r>
            <a:r>
              <a:rPr lang="en-US" sz="2400" dirty="0"/>
              <a:t>. </a:t>
            </a:r>
            <a:r>
              <a:rPr lang="en-US" sz="2400" dirty="0" err="1"/>
              <a:t>doi</a:t>
            </a:r>
            <a:r>
              <a:rPr lang="en-US" sz="2400" dirty="0"/>
              <a:t>: 10.1016/j.jpain.2019.04.004</a:t>
            </a:r>
          </a:p>
          <a:p>
            <a:r>
              <a:rPr lang="en-US" sz="2400" dirty="0"/>
              <a:t>Folger, A. T., </a:t>
            </a:r>
            <a:r>
              <a:rPr lang="en-US" sz="2400" dirty="0" err="1"/>
              <a:t>Eismann</a:t>
            </a:r>
            <a:r>
              <a:rPr lang="en-US" sz="2400" dirty="0"/>
              <a:t>, E. A., Stephenson, N. B., Shapiro, R. A., Macaluso, M., Brownrigg, M. E., &amp; Gillespie, R. J. (2018). Parental adverse childhood experiences and offspring development at 2 years of age. </a:t>
            </a:r>
            <a:r>
              <a:rPr lang="en-US" sz="2400" i="1" dirty="0"/>
              <a:t>Pediatrics</a:t>
            </a:r>
            <a:r>
              <a:rPr lang="en-US" sz="2400" dirty="0"/>
              <a:t>, </a:t>
            </a:r>
            <a:r>
              <a:rPr lang="en-US" sz="2400" i="1" dirty="0"/>
              <a:t>141</a:t>
            </a:r>
            <a:r>
              <a:rPr lang="en-US" sz="2400" dirty="0"/>
              <a:t>(4), 1–9. https://doi-org.ezproxy.uakron.edu:2443/10.1542/peds.2017-2826</a:t>
            </a:r>
          </a:p>
          <a:p>
            <a:r>
              <a:rPr lang="en-US" sz="2400" dirty="0"/>
              <a:t>Gillespie, R., &amp; Folger, A. (2017). Feasibility of assessing parental ACEs in pediatric primary care: Implications for practice-based implementation. </a:t>
            </a:r>
            <a:r>
              <a:rPr lang="en-US" sz="2400" i="1" dirty="0"/>
              <a:t>Journal of Child &amp; Adolescent Trauma</a:t>
            </a:r>
            <a:r>
              <a:rPr lang="en-US" sz="2400" dirty="0"/>
              <a:t>, </a:t>
            </a:r>
            <a:r>
              <a:rPr lang="en-US" sz="2400" i="1" dirty="0"/>
              <a:t>10</a:t>
            </a:r>
            <a:r>
              <a:rPr lang="en-US" sz="2400" dirty="0"/>
              <a:t>(3), 249–256. https://doi-org.ezproxy.uakron.edu:2443/10.1007/s40653-017-0138-z</a:t>
            </a:r>
          </a:p>
          <a:p>
            <a:r>
              <a:rPr lang="en-US" sz="2400" dirty="0"/>
              <a:t>Jackson Nakazawa, D. (2016) 7 Ways Childhood adversity changes a child’s brain. Retrieved from https://</a:t>
            </a:r>
            <a:r>
              <a:rPr lang="en-US" sz="2400" dirty="0" err="1"/>
              <a:t>acestoohigh.com</a:t>
            </a:r>
            <a:r>
              <a:rPr lang="en-US" sz="2400" dirty="0"/>
              <a:t>/2016/09/08/7-ways-childhood-adversity-changes-a-childs-brain/</a:t>
            </a:r>
          </a:p>
          <a:p>
            <a:r>
              <a:rPr lang="en-US" sz="2400" dirty="0"/>
              <a:t>Lange, B. C. L., </a:t>
            </a:r>
            <a:r>
              <a:rPr lang="en-US" sz="2400" dirty="0" err="1"/>
              <a:t>Callinan</a:t>
            </a:r>
            <a:r>
              <a:rPr lang="en-US" sz="2400" dirty="0"/>
              <a:t>, L. S., &amp; Smith, M. V. (2019). Adverse childhood experiences and their relation to parenting stress and parenting practices. </a:t>
            </a:r>
            <a:r>
              <a:rPr lang="en-US" sz="2400" i="1" dirty="0"/>
              <a:t>Community Mental Health Journal</a:t>
            </a:r>
            <a:r>
              <a:rPr lang="en-US" sz="2400" dirty="0"/>
              <a:t>, </a:t>
            </a:r>
            <a:r>
              <a:rPr lang="en-US" sz="2400" i="1" dirty="0"/>
              <a:t>55</a:t>
            </a:r>
            <a:r>
              <a:rPr lang="en-US" sz="2400" dirty="0"/>
              <a:t>(4), 651–662. https://doi-org.ezproxy.uakron.edu:2443/10.1007/s10597-018-0331-z</a:t>
            </a:r>
          </a:p>
          <a:p>
            <a:r>
              <a:rPr lang="en-US" sz="2400" dirty="0"/>
              <a:t>Lyons-Ruth, K., Yellin, C., Melnick, S., &amp; Atwood, G. (2003). Childhood experiences of trauma and loss have different relations to maternal unresolved and Hostile-Helpless states of mind on the AAI.</a:t>
            </a:r>
            <a:r>
              <a:rPr lang="en-US" sz="2400" i="1" dirty="0"/>
              <a:t> Attachment &amp; Human Development, </a:t>
            </a:r>
            <a:r>
              <a:rPr lang="az-Cyrl-AZ" sz="2400" i="1" dirty="0"/>
              <a:t>5(4), </a:t>
            </a:r>
            <a:r>
              <a:rPr lang="az-Cyrl-AZ" sz="2400" dirty="0"/>
              <a:t>330</a:t>
            </a:r>
            <a:r>
              <a:rPr lang="en-US" sz="2400" dirty="0"/>
              <a:t>-</a:t>
            </a:r>
            <a:r>
              <a:rPr lang="az-Cyrl-AZ" sz="2400" dirty="0"/>
              <a:t>352.</a:t>
            </a:r>
            <a:r>
              <a:rPr lang="en-US" sz="2400" dirty="0"/>
              <a:t> </a:t>
            </a:r>
            <a:r>
              <a:rPr lang="en-US" sz="2400" dirty="0" err="1"/>
              <a:t>doi</a:t>
            </a:r>
            <a:r>
              <a:rPr lang="en-US" sz="2400" dirty="0"/>
              <a:t>: 10.1080/14616730310001633410</a:t>
            </a:r>
          </a:p>
          <a:p>
            <a:r>
              <a:rPr lang="en-US" sz="2400" dirty="0"/>
              <a:t>Le</a:t>
            </a:r>
            <a:r>
              <a:rPr lang="az-Cyrl-AZ" sz="2400" dirty="0"/>
              <a:t>-</a:t>
            </a:r>
            <a:r>
              <a:rPr lang="en-US" sz="2400" dirty="0" err="1"/>
              <a:t>Scherban</a:t>
            </a:r>
            <a:r>
              <a:rPr lang="en-US" sz="2400" dirty="0"/>
              <a:t>, F., Xi Wang, Boyle-Steed, K. H., &amp; </a:t>
            </a:r>
            <a:r>
              <a:rPr lang="en-US" sz="2400" dirty="0" err="1"/>
              <a:t>Pachter</a:t>
            </a:r>
            <a:r>
              <a:rPr lang="en-US" sz="2400" dirty="0"/>
              <a:t>, L. M. (2018). Intergenerational associations of parent adverse childhood experiences and child health outcomes.</a:t>
            </a:r>
            <a:r>
              <a:rPr lang="az-Cyrl-AZ" sz="2400" dirty="0"/>
              <a:t> </a:t>
            </a:r>
            <a:r>
              <a:rPr lang="en-US" sz="2400" dirty="0"/>
              <a:t> </a:t>
            </a:r>
            <a:r>
              <a:rPr lang="en-US" sz="2400" i="1" dirty="0"/>
              <a:t>Pediatrics, </a:t>
            </a:r>
            <a:r>
              <a:rPr lang="az-Cyrl-AZ" sz="2400" i="1" dirty="0"/>
              <a:t>141(6)</a:t>
            </a:r>
            <a:r>
              <a:rPr lang="az-Cyrl-AZ" sz="2400" dirty="0"/>
              <a:t>, 1</a:t>
            </a:r>
            <a:r>
              <a:rPr lang="en-US" sz="2400" dirty="0"/>
              <a:t>-</a:t>
            </a:r>
            <a:r>
              <a:rPr lang="az-Cyrl-AZ" sz="2400" dirty="0"/>
              <a:t>9.</a:t>
            </a:r>
            <a:r>
              <a:rPr lang="en-US" sz="2400" dirty="0"/>
              <a:t> </a:t>
            </a:r>
            <a:r>
              <a:rPr lang="en-US" sz="2400" dirty="0" err="1"/>
              <a:t>doi</a:t>
            </a:r>
            <a:r>
              <a:rPr lang="en-US" sz="2400" dirty="0"/>
              <a:t>: 10.1542/peds.2017-4274</a:t>
            </a:r>
          </a:p>
          <a:p>
            <a:r>
              <a:rPr lang="en-US" sz="2400" dirty="0"/>
              <a:t>McDonald, S. W., Madigan, S., Racine, N., </a:t>
            </a:r>
            <a:r>
              <a:rPr lang="en-US" sz="2400" dirty="0" err="1"/>
              <a:t>Benzies</a:t>
            </a:r>
            <a:r>
              <a:rPr lang="en-US" sz="2400" dirty="0"/>
              <a:t>, K., </a:t>
            </a:r>
            <a:r>
              <a:rPr lang="en-US" sz="2400" dirty="0" err="1"/>
              <a:t>Tomfohr</a:t>
            </a:r>
            <a:r>
              <a:rPr lang="en-US" sz="2400" dirty="0"/>
              <a:t>, L., &amp; Tough, S. (2019). Maternal adverse childhood experiences, mental health, and child </a:t>
            </a:r>
            <a:r>
              <a:rPr lang="en-US" sz="2400" dirty="0" err="1"/>
              <a:t>behaviour</a:t>
            </a:r>
            <a:r>
              <a:rPr lang="en-US" sz="2400" dirty="0"/>
              <a:t> at age 3: The all our families community cohort study. </a:t>
            </a:r>
            <a:r>
              <a:rPr lang="en-US" sz="2400" i="1" dirty="0"/>
              <a:t>Preventive Medicine: An International Journal Devoted to Practice and Theory, </a:t>
            </a:r>
            <a:r>
              <a:rPr lang="az-Cyrl-AZ" sz="2400" i="1" dirty="0"/>
              <a:t>118</a:t>
            </a:r>
            <a:r>
              <a:rPr lang="az-Cyrl-AZ" sz="2400" dirty="0"/>
              <a:t>, 286</a:t>
            </a:r>
            <a:r>
              <a:rPr lang="en-US" sz="2400" dirty="0"/>
              <a:t>-</a:t>
            </a:r>
            <a:r>
              <a:rPr lang="az-Cyrl-AZ" sz="2400" dirty="0"/>
              <a:t>294. </a:t>
            </a:r>
            <a:r>
              <a:rPr lang="en-US" sz="2400" dirty="0" err="1"/>
              <a:t>doi</a:t>
            </a:r>
            <a:r>
              <a:rPr lang="en-US" sz="2400" dirty="0"/>
              <a:t>: 10.1016/j.ypmed.2018.11.013</a:t>
            </a:r>
          </a:p>
          <a:p>
            <a:r>
              <a:rPr lang="en-US" sz="2400" dirty="0"/>
              <a:t>Murphy, A., Steele, M., Dube, S. R., Bate, J., </a:t>
            </a:r>
            <a:r>
              <a:rPr lang="en-US" sz="2400" dirty="0" err="1"/>
              <a:t>Bonuck</a:t>
            </a:r>
            <a:r>
              <a:rPr lang="en-US" sz="2400" dirty="0"/>
              <a:t>, K., Meissner, P., Steele, H. (2014). Adverse Childhood Experiences (ACEs) Questionnaire and Adult Attachment Interview (AAI): Implications for parent child relationships.</a:t>
            </a:r>
            <a:r>
              <a:rPr lang="en-US" sz="2400" i="1" dirty="0"/>
              <a:t> Child Abuse &amp; Neglect, </a:t>
            </a:r>
            <a:r>
              <a:rPr lang="az-Cyrl-AZ" sz="2400" i="1" dirty="0"/>
              <a:t>38(2), </a:t>
            </a:r>
            <a:r>
              <a:rPr lang="az-Cyrl-AZ" sz="2400" dirty="0"/>
              <a:t>224</a:t>
            </a:r>
            <a:r>
              <a:rPr lang="en-US" sz="2400" dirty="0"/>
              <a:t>-</a:t>
            </a:r>
            <a:r>
              <a:rPr lang="az-Cyrl-AZ" sz="2400" dirty="0"/>
              <a:t>233. </a:t>
            </a:r>
            <a:r>
              <a:rPr lang="en-US" sz="2400" dirty="0" err="1"/>
              <a:t>doi</a:t>
            </a:r>
            <a:r>
              <a:rPr lang="en-US" sz="2400" dirty="0"/>
              <a:t>: 10.1016/j.chiabu.2013.09.004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6851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6360C-4E03-7F47-8042-0A36DDF96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D5F78-F288-CA48-A63B-18261E602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00" dirty="0"/>
              <a:t>SAMHSA. (2018). Adverse Childhood </a:t>
            </a:r>
            <a:r>
              <a:rPr lang="en-US" sz="1000" dirty="0" err="1"/>
              <a:t>Expericenes</a:t>
            </a:r>
            <a:r>
              <a:rPr lang="en-US" sz="1000" dirty="0"/>
              <a:t>. Retrieved from </a:t>
            </a:r>
            <a:r>
              <a:rPr lang="en-US" sz="1000" dirty="0">
                <a:hlinkClick r:id="rId2"/>
              </a:rPr>
              <a:t>https://www.samhsa.gov/capt/practicing-effective-prevention/prevention-behavioral-health/adverse-childhood-experiences</a:t>
            </a:r>
            <a:endParaRPr lang="en-US" sz="1000" dirty="0"/>
          </a:p>
          <a:p>
            <a:r>
              <a:rPr lang="en-US" sz="1000" dirty="0" err="1"/>
              <a:t>Schickedanz</a:t>
            </a:r>
            <a:r>
              <a:rPr lang="en-US" sz="1000" dirty="0"/>
              <a:t>, A., </a:t>
            </a:r>
            <a:r>
              <a:rPr lang="en-US" sz="1000" dirty="0" err="1"/>
              <a:t>Halfon</a:t>
            </a:r>
            <a:r>
              <a:rPr lang="en-US" sz="1000" dirty="0"/>
              <a:t>, N., Sastry, N., &amp; Chung, P. J. (2018). Parents’</a:t>
            </a:r>
            <a:r>
              <a:rPr lang="az-Cyrl-AZ" sz="1000" dirty="0"/>
              <a:t> </a:t>
            </a:r>
            <a:r>
              <a:rPr lang="en-US" sz="1000" dirty="0"/>
              <a:t>adverse childhood experiences and their children’s behavioral health problems. </a:t>
            </a:r>
            <a:r>
              <a:rPr lang="en-US" sz="1000" i="1" dirty="0"/>
              <a:t>Pediatrics, </a:t>
            </a:r>
            <a:r>
              <a:rPr lang="az-Cyrl-AZ" sz="1000" i="1" dirty="0"/>
              <a:t>142(2)</a:t>
            </a:r>
            <a:r>
              <a:rPr lang="az-Cyrl-AZ" sz="1000" dirty="0"/>
              <a:t>, 1</a:t>
            </a:r>
            <a:r>
              <a:rPr lang="en-US" sz="1000" dirty="0"/>
              <a:t>-</a:t>
            </a:r>
            <a:r>
              <a:rPr lang="az-Cyrl-AZ" sz="1000" dirty="0"/>
              <a:t>9. </a:t>
            </a:r>
            <a:r>
              <a:rPr lang="en-US" sz="1000" dirty="0" err="1"/>
              <a:t>doi</a:t>
            </a:r>
            <a:r>
              <a:rPr lang="en-US" sz="1000" dirty="0"/>
              <a:t>: 10.1542/peds.2018-0023</a:t>
            </a:r>
          </a:p>
          <a:p>
            <a:r>
              <a:rPr lang="en-US" sz="1000" dirty="0"/>
              <a:t>Schofield, T. J., Donnellan, M. B., Merrick, M. T., Ports, K. A., </a:t>
            </a:r>
            <a:r>
              <a:rPr lang="en-US" sz="1000" dirty="0" err="1"/>
              <a:t>Klevens</a:t>
            </a:r>
            <a:r>
              <a:rPr lang="en-US" sz="1000" dirty="0"/>
              <a:t>, J., &amp; </a:t>
            </a:r>
            <a:r>
              <a:rPr lang="en-US" sz="1000" dirty="0" err="1"/>
              <a:t>Leeb</a:t>
            </a:r>
            <a:r>
              <a:rPr lang="en-US" sz="1000" dirty="0"/>
              <a:t>, R. (2018). Intergenerational continuity in adverse childhood experiences and rural community environments.</a:t>
            </a:r>
            <a:r>
              <a:rPr lang="en-US" sz="1000" i="1" dirty="0"/>
              <a:t> American Journal of Public Health, </a:t>
            </a:r>
            <a:r>
              <a:rPr lang="az-Cyrl-AZ" sz="1000" i="1" dirty="0"/>
              <a:t>108(9), </a:t>
            </a:r>
            <a:r>
              <a:rPr lang="az-Cyrl-AZ" sz="1000" dirty="0"/>
              <a:t>1148</a:t>
            </a:r>
            <a:r>
              <a:rPr lang="en-US" sz="1000" dirty="0"/>
              <a:t>-</a:t>
            </a:r>
            <a:r>
              <a:rPr lang="az-Cyrl-AZ" sz="1000" dirty="0"/>
              <a:t>1152. </a:t>
            </a:r>
            <a:r>
              <a:rPr lang="en-US" sz="1000" dirty="0" err="1"/>
              <a:t>doi</a:t>
            </a:r>
            <a:r>
              <a:rPr lang="en-US" sz="1000" dirty="0"/>
              <a:t>: 10.2105/AJPH.2018.304598</a:t>
            </a:r>
          </a:p>
          <a:p>
            <a:r>
              <a:rPr lang="en-US" sz="1000" dirty="0"/>
              <a:t>Steele, H., Bate, J., Steele, M., Dube, S. R., </a:t>
            </a:r>
            <a:r>
              <a:rPr lang="en-US" sz="1000" dirty="0" err="1"/>
              <a:t>Danskin</a:t>
            </a:r>
            <a:r>
              <a:rPr lang="en-US" sz="1000" dirty="0"/>
              <a:t>, K., </a:t>
            </a:r>
            <a:r>
              <a:rPr lang="en-US" sz="1000" dirty="0" err="1"/>
              <a:t>Knafo</a:t>
            </a:r>
            <a:r>
              <a:rPr lang="en-US" sz="1000" dirty="0"/>
              <a:t>, H., &amp;</a:t>
            </a:r>
            <a:r>
              <a:rPr lang="az-Cyrl-AZ" sz="1000" dirty="0"/>
              <a:t> </a:t>
            </a:r>
            <a:r>
              <a:rPr lang="en-US" sz="1000" dirty="0"/>
              <a:t>Murphy, A. (2016). Adverse childhood experiences, poverty, and parenting stress.</a:t>
            </a:r>
            <a:r>
              <a:rPr lang="en-US" sz="1000" i="1" dirty="0"/>
              <a:t> Canadian Journal of </a:t>
            </a:r>
            <a:r>
              <a:rPr lang="en-US" sz="1000" i="1" dirty="0" err="1"/>
              <a:t>Behavioural</a:t>
            </a:r>
            <a:r>
              <a:rPr lang="en-US" sz="1000" i="1" dirty="0"/>
              <a:t> Science / Revue Canadienne Des Sciences Du </a:t>
            </a:r>
            <a:r>
              <a:rPr lang="en-US" sz="1000" i="1" dirty="0" err="1"/>
              <a:t>Comportement</a:t>
            </a:r>
            <a:r>
              <a:rPr lang="en-US" sz="1000" i="1" dirty="0"/>
              <a:t>, </a:t>
            </a:r>
            <a:r>
              <a:rPr lang="az-Cyrl-AZ" sz="1000" i="1" dirty="0"/>
              <a:t>48(1)</a:t>
            </a:r>
            <a:r>
              <a:rPr lang="az-Cyrl-AZ" sz="1000" dirty="0"/>
              <a:t>, 32</a:t>
            </a:r>
            <a:r>
              <a:rPr lang="en-US" sz="1000" dirty="0"/>
              <a:t>-</a:t>
            </a:r>
            <a:r>
              <a:rPr lang="az-Cyrl-AZ" sz="1000" dirty="0"/>
              <a:t>38. </a:t>
            </a:r>
            <a:r>
              <a:rPr lang="en-US" sz="1000" dirty="0" err="1"/>
              <a:t>doi</a:t>
            </a:r>
            <a:r>
              <a:rPr lang="en-US" sz="1000" dirty="0"/>
              <a:t>: 10.1037/cbs0000034</a:t>
            </a:r>
          </a:p>
          <a:p>
            <a:r>
              <a:rPr lang="en-US" sz="1000" dirty="0" err="1"/>
              <a:t>Stepleton</a:t>
            </a:r>
            <a:r>
              <a:rPr lang="en-US" sz="1000" dirty="0"/>
              <a:t>, K., </a:t>
            </a:r>
            <a:r>
              <a:rPr lang="en-US" sz="1000" dirty="0" err="1"/>
              <a:t>Bosk</a:t>
            </a:r>
            <a:r>
              <a:rPr lang="en-US" sz="1000" dirty="0"/>
              <a:t>, E. A., Duron, J. F., Greenfield, B., Ocasio, K., &amp; </a:t>
            </a:r>
            <a:r>
              <a:rPr lang="en-US" sz="1000" dirty="0" err="1"/>
              <a:t>MacKenzie</a:t>
            </a:r>
            <a:r>
              <a:rPr lang="en-US" sz="1000" dirty="0"/>
              <a:t>, M. J. (2018). Exploring associations between maternal adverse childhood experiences and child behavior.</a:t>
            </a:r>
            <a:r>
              <a:rPr lang="en-US" sz="1000" i="1" dirty="0"/>
              <a:t> Children and Youth Services Review, </a:t>
            </a:r>
            <a:r>
              <a:rPr lang="az-Cyrl-AZ" sz="1000" i="1" dirty="0"/>
              <a:t>95,</a:t>
            </a:r>
            <a:r>
              <a:rPr lang="az-Cyrl-AZ" sz="1000" dirty="0"/>
              <a:t> 80</a:t>
            </a:r>
            <a:r>
              <a:rPr lang="en-US" sz="1000" dirty="0"/>
              <a:t>-</a:t>
            </a:r>
            <a:r>
              <a:rPr lang="az-Cyrl-AZ" sz="1000" dirty="0"/>
              <a:t>87. </a:t>
            </a:r>
            <a:r>
              <a:rPr lang="en-US" sz="1000" dirty="0">
                <a:hlinkClick r:id="rId3"/>
              </a:rPr>
              <a:t>doi</a:t>
            </a:r>
            <a:r>
              <a:rPr lang="en-US" sz="1000" dirty="0"/>
              <a:t>: 10.1016/j.childyouth.2018.10.027</a:t>
            </a:r>
          </a:p>
          <a:p>
            <a:r>
              <a:rPr lang="en-US" sz="1000" dirty="0"/>
              <a:t>Stevens, J. E. (2012). The Adverse Childhood Experiences Study – the largest, most important public health study you never heard of – began in an obesity clinic. Retrieved from </a:t>
            </a:r>
            <a:r>
              <a:rPr lang="en-US" sz="1000" dirty="0">
                <a:hlinkClick r:id="rId4"/>
              </a:rPr>
              <a:t>https://acestoohigh.com/2012/10/03/the-adverse-childhood-experiences-study-the-largest-most-important-public-health-study-you-never-heard-of-began-in-an-obesity-clinic/</a:t>
            </a:r>
            <a:endParaRPr lang="en-US" sz="1000" dirty="0"/>
          </a:p>
          <a:p>
            <a:r>
              <a:rPr lang="en-US" sz="1000" dirty="0" err="1"/>
              <a:t>Szilagyi</a:t>
            </a:r>
            <a:r>
              <a:rPr lang="en-US" sz="1000" dirty="0"/>
              <a:t>, M., </a:t>
            </a:r>
            <a:r>
              <a:rPr lang="en-US" sz="1000" dirty="0" err="1"/>
              <a:t>Kerker</a:t>
            </a:r>
            <a:r>
              <a:rPr lang="en-US" sz="1000" dirty="0"/>
              <a:t>, B. D., </a:t>
            </a:r>
            <a:r>
              <a:rPr lang="en-US" sz="1000" dirty="0" err="1"/>
              <a:t>Storfer-Isser</a:t>
            </a:r>
            <a:r>
              <a:rPr lang="en-US" sz="1000" dirty="0"/>
              <a:t>, A., Stein, R. E. K., Garner, A., O’Connor, K. G., &amp; McCue Horwitz, S. (2016). Factors associated with whether pediatricians inquire about parents’</a:t>
            </a:r>
            <a:r>
              <a:rPr lang="az-Cyrl-AZ" sz="1000" dirty="0"/>
              <a:t> </a:t>
            </a:r>
            <a:r>
              <a:rPr lang="en-US" sz="1000" dirty="0"/>
              <a:t>adverse childhood experiences. </a:t>
            </a:r>
            <a:r>
              <a:rPr lang="en-US" sz="1000" i="1" dirty="0"/>
              <a:t>Academic Pediatrics, </a:t>
            </a:r>
            <a:r>
              <a:rPr lang="az-Cyrl-AZ" sz="1000" i="1" dirty="0"/>
              <a:t>16(7), </a:t>
            </a:r>
            <a:r>
              <a:rPr lang="az-Cyrl-AZ" sz="1000" dirty="0"/>
              <a:t>668</a:t>
            </a:r>
            <a:r>
              <a:rPr lang="en-US" sz="1000" dirty="0"/>
              <a:t>-</a:t>
            </a:r>
            <a:r>
              <a:rPr lang="az-Cyrl-AZ" sz="1000" dirty="0"/>
              <a:t>675. </a:t>
            </a:r>
            <a:r>
              <a:rPr lang="en-US" sz="1000" dirty="0" err="1"/>
              <a:t>doi</a:t>
            </a:r>
            <a:r>
              <a:rPr lang="en-US" sz="1000" dirty="0"/>
              <a:t>: 10.1016/j.acap.2016.04.013</a:t>
            </a:r>
          </a:p>
          <a:p>
            <a:r>
              <a:rPr lang="en-US" sz="1000" dirty="0"/>
              <a:t>Yehuda, R., Halligan, S. L., &amp; Grossman, R. (2001). Childhood trauma and risk for PTSD: Relationship to intergenerational effects of trauma, parental PTSD, and cortisol excretion.</a:t>
            </a:r>
            <a:r>
              <a:rPr lang="en-US" sz="1000" i="1" dirty="0"/>
              <a:t> Development and Psychopathology, </a:t>
            </a:r>
            <a:r>
              <a:rPr lang="az-Cyrl-AZ" sz="1000" i="1" dirty="0"/>
              <a:t>13(3), </a:t>
            </a:r>
            <a:r>
              <a:rPr lang="az-Cyrl-AZ" sz="1000" dirty="0"/>
              <a:t>733</a:t>
            </a:r>
            <a:r>
              <a:rPr lang="en-US" sz="1000" dirty="0"/>
              <a:t>-</a:t>
            </a:r>
            <a:r>
              <a:rPr lang="az-Cyrl-AZ" sz="1000" dirty="0"/>
              <a:t>753. </a:t>
            </a:r>
            <a:r>
              <a:rPr lang="en-US" sz="1000" dirty="0" err="1"/>
              <a:t>doi</a:t>
            </a:r>
            <a:r>
              <a:rPr lang="en-US" sz="1000" dirty="0"/>
              <a:t>: 10.1017/S0954579401003170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21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7A771FBF-1693-4446-977C-DBF8387D1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2"/>
          <a:stretch/>
        </p:blipFill>
        <p:spPr>
          <a:xfrm rot="10800000" flipH="1" flipV="1">
            <a:off x="0" y="4102768"/>
            <a:ext cx="3481651" cy="275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D2E070-0D86-914A-8F97-D4E6A8EB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41" y="987287"/>
            <a:ext cx="2661202" cy="4697896"/>
          </a:xfrm>
        </p:spPr>
        <p:txBody>
          <a:bodyPr>
            <a:normAutofit/>
          </a:bodyPr>
          <a:lstStyle/>
          <a:p>
            <a:r>
              <a:rPr lang="en-US" sz="3100"/>
              <a:t>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EE70D-4771-0044-916E-F07975433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368" y="987287"/>
            <a:ext cx="5213472" cy="4697895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Kaiser Permanente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More than 50,000 clients yearly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Detailed biopsychosocial   medical questionnaire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Complete physical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Lab tests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26,000 asked to participate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17,421 agreed</a:t>
            </a:r>
          </a:p>
          <a:p>
            <a:pPr lvl="1"/>
            <a:r>
              <a:rPr lang="en-US" sz="1800" dirty="0"/>
              <a:t>Study conducted from 1995 – 1997</a:t>
            </a:r>
          </a:p>
          <a:p>
            <a:pPr lvl="1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Participants followed for 15 years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7788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7A771FBF-1693-4446-977C-DBF8387D1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2"/>
          <a:stretch/>
        </p:blipFill>
        <p:spPr>
          <a:xfrm rot="10800000" flipH="1" flipV="1">
            <a:off x="0" y="4102768"/>
            <a:ext cx="3481651" cy="275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D2E070-0D86-914A-8F97-D4E6A8EB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41" y="987287"/>
            <a:ext cx="2661202" cy="4697896"/>
          </a:xfrm>
        </p:spPr>
        <p:txBody>
          <a:bodyPr>
            <a:normAutofit/>
          </a:bodyPr>
          <a:lstStyle/>
          <a:p>
            <a:r>
              <a:rPr lang="en-US" sz="3100"/>
              <a:t>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EE70D-4771-0044-916E-F07975433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368" y="987287"/>
            <a:ext cx="5213472" cy="4697895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Kaiser Permanente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More than 50,000 clients yearly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Detailed biopsychosocial   medical questionnaire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Complete physical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Lab tests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26,000 asked to participate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17,421 agreed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Study conducted from 1995 – 1997</a:t>
            </a:r>
          </a:p>
          <a:p>
            <a:pPr lvl="1"/>
            <a:r>
              <a:rPr lang="en-US" sz="1800" dirty="0"/>
              <a:t>Participants followed for 15 years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8600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D7FBC-9042-0B4F-86D8-1812852D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4E81A-6C42-DE4B-B95C-9CB1355D0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There is a DIRECT link between ACEs and adult onset chronic disease, mental health issues, high risk behaviors, injury, infectious disease, maternal health, incarceration, learning, work issues such as absenteeism</a:t>
            </a:r>
          </a:p>
          <a:p>
            <a:r>
              <a:rPr lang="en-US" dirty="0">
                <a:solidFill>
                  <a:schemeClr val="bg1"/>
                </a:solidFill>
              </a:rPr>
              <a:t>ACEs are incredibly common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67% had 1+ Exposure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87% of those have 2+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12.6% (1/8) have 4+</a:t>
            </a:r>
          </a:p>
          <a:p>
            <a:r>
              <a:rPr lang="en-US" dirty="0">
                <a:solidFill>
                  <a:schemeClr val="bg1"/>
                </a:solidFill>
              </a:rPr>
              <a:t>There is a dose response with ACEs - higher ACE scores are correlated with increased high-risk behaviors and decreased physical and mental health.</a:t>
            </a:r>
          </a:p>
        </p:txBody>
      </p:sp>
    </p:spTree>
    <p:extLst>
      <p:ext uri="{BB962C8B-B14F-4D97-AF65-F5344CB8AC3E}">
        <p14:creationId xmlns:p14="http://schemas.microsoft.com/office/powerpoint/2010/main" val="45210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:a16="http://schemas.microsoft.com/office/drawing/2014/main" id="{A932DB99-93A2-40E5-BC49-E211DCC0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2A48D323-B3EB-44BB-ABAA-D89B3AF28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A356D7-0173-924F-B83D-47C4E615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2" y="821265"/>
            <a:ext cx="4574029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What if I told you that the What your grandmother went through as a child influences your child’s behavior?</a:t>
            </a:r>
          </a:p>
        </p:txBody>
      </p:sp>
      <p:cxnSp>
        <p:nvCxnSpPr>
          <p:cNvPr id="23" name="Straight Connector 15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47831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7">
            <a:extLst>
              <a:ext uri="{FF2B5EF4-FFF2-40B4-BE49-F238E27FC236}">
                <a16:creationId xmlns:a16="http://schemas.microsoft.com/office/drawing/2014/main" id="{4AF26941-50B6-4D7B-AE52-225540B7E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4783931" y="2497930"/>
            <a:ext cx="6857999" cy="186213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A80D3-CCE9-A14C-9787-A1B5ABA36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7271" y="821265"/>
            <a:ext cx="2449284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82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D7FBC-9042-0B4F-86D8-1812852D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4E81A-6C42-DE4B-B95C-9CB1355D0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There is a DIRECT link between ACEs and adult onset chronic disease, mental health issues, high risk behaviors, injury, infectious disease, maternal health, incarceration, learning, work issues such as absenteeism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ACEs are incredibly common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67% had 1+ Exposure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87% of those have 2+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12.6% (1/8) have 4+</a:t>
            </a:r>
          </a:p>
          <a:p>
            <a:r>
              <a:rPr lang="en-US" dirty="0">
                <a:solidFill>
                  <a:schemeClr val="bg1"/>
                </a:solidFill>
              </a:rPr>
              <a:t>There is a dose response with ACEs - higher ACE scores are correlated with increased high-risk behaviors and decreased physical and mental health.</a:t>
            </a:r>
          </a:p>
        </p:txBody>
      </p:sp>
    </p:spTree>
    <p:extLst>
      <p:ext uri="{BB962C8B-B14F-4D97-AF65-F5344CB8AC3E}">
        <p14:creationId xmlns:p14="http://schemas.microsoft.com/office/powerpoint/2010/main" val="718720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D7FBC-9042-0B4F-86D8-1812852D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4E81A-6C42-DE4B-B95C-9CB1355D0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There is a DIRECT link between ACEs and adult onset chronic disease, mental health issues, high risk behaviors, injury, infectious disease, maternal health, incarceration, learning, work issues such as absenteeism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ACEs are incredibly common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67% had 1+ Exposure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87% of those have 2+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12.6% (1/8) have 4+</a:t>
            </a:r>
          </a:p>
          <a:p>
            <a:r>
              <a:rPr lang="en-US" dirty="0"/>
              <a:t>There is a dose response with ACEs - higher ACE scores are correlated with increased high-risk behaviors and decreased physical and mental health.</a:t>
            </a:r>
          </a:p>
        </p:txBody>
      </p:sp>
    </p:spTree>
    <p:extLst>
      <p:ext uri="{BB962C8B-B14F-4D97-AF65-F5344CB8AC3E}">
        <p14:creationId xmlns:p14="http://schemas.microsoft.com/office/powerpoint/2010/main" val="397513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32DB99-93A2-40E5-BC49-E211DCC0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48D323-B3EB-44BB-ABAA-D89B3AF28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6CA334-B7BD-0546-B2B2-52FE09B6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2" y="821265"/>
            <a:ext cx="4574029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ACE score provide measure of cumulative stress in childhood</a:t>
            </a:r>
            <a:br>
              <a:rPr lang="en-US" sz="4700" dirty="0"/>
            </a:br>
            <a:endParaRPr lang="en-US" sz="47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47831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AF26941-50B6-4D7B-AE52-225540B7E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4783931" y="2497930"/>
            <a:ext cx="6857999" cy="18621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D2B4A-BA6C-F943-9659-CF17EF40B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7271" y="821265"/>
            <a:ext cx="2449284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4+ ACES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Related ACEs</a:t>
            </a:r>
          </a:p>
        </p:txBody>
      </p:sp>
    </p:spTree>
    <p:extLst>
      <p:ext uri="{BB962C8B-B14F-4D97-AF65-F5344CB8AC3E}">
        <p14:creationId xmlns:p14="http://schemas.microsoft.com/office/powerpoint/2010/main" val="2312429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800"/>
              <a:t>The Categories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9B96EE-5367-4891-A935-66FE47BF2C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768960"/>
              </p:ext>
            </p:extLst>
          </p:nvPr>
        </p:nvGraphicFramePr>
        <p:xfrm>
          <a:off x="3508758" y="1127125"/>
          <a:ext cx="4802995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370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635D15-7215-D545-A54B-D0E3EDEA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Impact on </a:t>
            </a:r>
            <a:br>
              <a:rPr lang="en-US" sz="3700">
                <a:solidFill>
                  <a:schemeClr val="bg1"/>
                </a:solidFill>
              </a:rPr>
            </a:br>
            <a:r>
              <a:rPr lang="en-US" sz="3700">
                <a:solidFill>
                  <a:schemeClr val="bg1"/>
                </a:solidFill>
              </a:rPr>
              <a:t>Physical Health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931D7C4-02D4-42D4-A66E-33D30E3F31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912333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3514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218C0-3F31-1247-8D06-3D67357FF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Impact on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Mental Health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595C8930-4623-4748-A3EC-8F0F3636FE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575994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7508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9BC3D-DC42-C042-9803-645108C0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Impact on </a:t>
            </a:r>
            <a:br>
              <a:rPr lang="en-US" sz="3400">
                <a:solidFill>
                  <a:schemeClr val="bg1"/>
                </a:solidFill>
              </a:rPr>
            </a:br>
            <a:r>
              <a:rPr lang="en-US" sz="3400">
                <a:solidFill>
                  <a:schemeClr val="bg1"/>
                </a:solidFill>
              </a:rPr>
              <a:t>Behavior</a:t>
            </a:r>
            <a:br>
              <a:rPr lang="en-US" sz="3400">
                <a:solidFill>
                  <a:schemeClr val="bg1"/>
                </a:solidFill>
              </a:rPr>
            </a:br>
            <a:endParaRPr lang="en-US" sz="3400">
              <a:solidFill>
                <a:schemeClr val="bg1"/>
              </a:solidFill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1A7065E-B4BE-4076-BC5A-4C4003D3D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063898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5578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E1F1-D4A9-D642-973A-C0558E6F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-1960898"/>
            <a:ext cx="6377940" cy="12930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B9430-DE74-9F42-8333-A30BF36B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7555455"/>
            <a:ext cx="7955280" cy="406908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B7769A-2036-2541-8BF3-5A2F7B7E0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132326"/>
              </p:ext>
            </p:extLst>
          </p:nvPr>
        </p:nvGraphicFramePr>
        <p:xfrm>
          <a:off x="372141" y="251012"/>
          <a:ext cx="8323624" cy="617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0C2FC9-9414-4C4A-B843-2AA83E35A9BF}"/>
              </a:ext>
            </a:extLst>
          </p:cNvPr>
          <p:cNvSpPr txBox="1"/>
          <p:nvPr/>
        </p:nvSpPr>
        <p:spPr>
          <a:xfrm>
            <a:off x="6631912" y="6052733"/>
            <a:ext cx="1899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(CDC, 2018)</a:t>
            </a:r>
          </a:p>
        </p:txBody>
      </p:sp>
    </p:spTree>
    <p:extLst>
      <p:ext uri="{BB962C8B-B14F-4D97-AF65-F5344CB8AC3E}">
        <p14:creationId xmlns:p14="http://schemas.microsoft.com/office/powerpoint/2010/main" val="1517214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E1F1-D4A9-D642-973A-C0558E6F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-1960898"/>
            <a:ext cx="6377940" cy="12930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B9430-DE74-9F42-8333-A30BF36B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7555455"/>
            <a:ext cx="7955280" cy="406908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B7769A-2036-2541-8BF3-5A2F7B7E0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1477675"/>
              </p:ext>
            </p:extLst>
          </p:nvPr>
        </p:nvGraphicFramePr>
        <p:xfrm>
          <a:off x="372141" y="251012"/>
          <a:ext cx="8323624" cy="617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0C2FC9-9414-4C4A-B843-2AA83E35A9BF}"/>
              </a:ext>
            </a:extLst>
          </p:cNvPr>
          <p:cNvSpPr txBox="1"/>
          <p:nvPr/>
        </p:nvSpPr>
        <p:spPr>
          <a:xfrm>
            <a:off x="6631912" y="6052733"/>
            <a:ext cx="1899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(CDC, 2018)</a:t>
            </a:r>
          </a:p>
        </p:txBody>
      </p:sp>
    </p:spTree>
    <p:extLst>
      <p:ext uri="{BB962C8B-B14F-4D97-AF65-F5344CB8AC3E}">
        <p14:creationId xmlns:p14="http://schemas.microsoft.com/office/powerpoint/2010/main" val="4177280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E1F1-D4A9-D642-973A-C0558E6F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-1960898"/>
            <a:ext cx="6377940" cy="12930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B9430-DE74-9F42-8333-A30BF36B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7555455"/>
            <a:ext cx="7955280" cy="406908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B7769A-2036-2541-8BF3-5A2F7B7E0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950917"/>
              </p:ext>
            </p:extLst>
          </p:nvPr>
        </p:nvGraphicFramePr>
        <p:xfrm>
          <a:off x="372141" y="251012"/>
          <a:ext cx="8323624" cy="617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0C2FC9-9414-4C4A-B843-2AA83E35A9BF}"/>
              </a:ext>
            </a:extLst>
          </p:cNvPr>
          <p:cNvSpPr txBox="1"/>
          <p:nvPr/>
        </p:nvSpPr>
        <p:spPr>
          <a:xfrm>
            <a:off x="6631912" y="6052733"/>
            <a:ext cx="1899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(CDC, 2018)</a:t>
            </a:r>
          </a:p>
        </p:txBody>
      </p:sp>
    </p:spTree>
    <p:extLst>
      <p:ext uri="{BB962C8B-B14F-4D97-AF65-F5344CB8AC3E}">
        <p14:creationId xmlns:p14="http://schemas.microsoft.com/office/powerpoint/2010/main" val="162074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5CD84-432F-7B43-BB1D-235BE8FF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9DAC1-C648-1941-8331-9520CF4DF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Healthy development depends on nurturing and enriching social environment, particularly in early years of development</a:t>
            </a:r>
          </a:p>
          <a:p>
            <a:r>
              <a:rPr lang="en-US" dirty="0"/>
              <a:t>Early adversity leads to disrupted attachment patterns, which result in disturbances in developmental trajectory</a:t>
            </a:r>
          </a:p>
          <a:p>
            <a:r>
              <a:rPr lang="en-US" dirty="0"/>
              <a:t>Early adversity has been coined ”Adverse Childhood Experiences” or “ACEs”</a:t>
            </a:r>
          </a:p>
        </p:txBody>
      </p:sp>
    </p:spTree>
    <p:extLst>
      <p:ext uri="{BB962C8B-B14F-4D97-AF65-F5344CB8AC3E}">
        <p14:creationId xmlns:p14="http://schemas.microsoft.com/office/powerpoint/2010/main" val="2087680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E1F1-D4A9-D642-973A-C0558E6F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-1960898"/>
            <a:ext cx="6377940" cy="12930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B9430-DE74-9F42-8333-A30BF36B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7555455"/>
            <a:ext cx="7955280" cy="406908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B7769A-2036-2541-8BF3-5A2F7B7E0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536960"/>
              </p:ext>
            </p:extLst>
          </p:nvPr>
        </p:nvGraphicFramePr>
        <p:xfrm>
          <a:off x="372141" y="251012"/>
          <a:ext cx="8323624" cy="617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315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E1F1-D4A9-D642-973A-C0558E6F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-1960898"/>
            <a:ext cx="6377940" cy="12930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B9430-DE74-9F42-8333-A30BF36B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7555455"/>
            <a:ext cx="7955280" cy="406908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B7769A-2036-2541-8BF3-5A2F7B7E0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710003"/>
              </p:ext>
            </p:extLst>
          </p:nvPr>
        </p:nvGraphicFramePr>
        <p:xfrm>
          <a:off x="372141" y="251012"/>
          <a:ext cx="8323624" cy="617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976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E1F1-D4A9-D642-973A-C0558E6F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-1960898"/>
            <a:ext cx="6377940" cy="12930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B9430-DE74-9F42-8333-A30BF36B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7555455"/>
            <a:ext cx="7955280" cy="406908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B7769A-2036-2541-8BF3-5A2F7B7E0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207758"/>
              </p:ext>
            </p:extLst>
          </p:nvPr>
        </p:nvGraphicFramePr>
        <p:xfrm>
          <a:off x="372141" y="251012"/>
          <a:ext cx="8323624" cy="617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2442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E1F1-D4A9-D642-973A-C0558E6F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-1960898"/>
            <a:ext cx="6377940" cy="12930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B9430-DE74-9F42-8333-A30BF36B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7555455"/>
            <a:ext cx="7955280" cy="406908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B7769A-2036-2541-8BF3-5A2F7B7E0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076953"/>
              </p:ext>
            </p:extLst>
          </p:nvPr>
        </p:nvGraphicFramePr>
        <p:xfrm>
          <a:off x="372141" y="251012"/>
          <a:ext cx="8323624" cy="617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7732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E1F1-D4A9-D642-973A-C0558E6F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-1960898"/>
            <a:ext cx="6377940" cy="12930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B9430-DE74-9F42-8333-A30BF36B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7555455"/>
            <a:ext cx="7955280" cy="406908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B7769A-2036-2541-8BF3-5A2F7B7E0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069663"/>
              </p:ext>
            </p:extLst>
          </p:nvPr>
        </p:nvGraphicFramePr>
        <p:xfrm>
          <a:off x="372141" y="251012"/>
          <a:ext cx="8323624" cy="617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221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E1F1-D4A9-D642-973A-C0558E6F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-1960898"/>
            <a:ext cx="6377940" cy="12930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B9430-DE74-9F42-8333-A30BF36B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7555455"/>
            <a:ext cx="7955280" cy="406908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B7769A-2036-2541-8BF3-5A2F7B7E0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428080"/>
              </p:ext>
            </p:extLst>
          </p:nvPr>
        </p:nvGraphicFramePr>
        <p:xfrm>
          <a:off x="372141" y="251012"/>
          <a:ext cx="8323624" cy="617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922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63E2-62D7-2F44-A9DC-31DA7962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Conceptualization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FC2F8-3AFF-DA41-938A-070CDEA50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5396751" cy="4069080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/>
              <a:t>Hypothalamic-pituitary-adrenal axis</a:t>
            </a:r>
          </a:p>
          <a:p>
            <a:pPr lvl="1"/>
            <a:r>
              <a:rPr lang="en-US" sz="1700" dirty="0"/>
              <a:t>Stress response system</a:t>
            </a:r>
          </a:p>
          <a:p>
            <a:pPr lvl="1"/>
            <a:r>
              <a:rPr lang="en-US" sz="1700" dirty="0"/>
              <a:t>Governs fight, flight, or freeze response</a:t>
            </a:r>
          </a:p>
          <a:p>
            <a:r>
              <a:rPr lang="en-US" sz="1700" dirty="0">
                <a:solidFill>
                  <a:schemeClr val="bg1"/>
                </a:solidFill>
              </a:rPr>
              <a:t>See a bear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Hypothalamus    Pituitary    Adrenal gland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Release stress hormones: Adrenaline &amp; Cortisol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Overrides prefrontal cortex - shut down considering other options</a:t>
            </a:r>
          </a:p>
          <a:p>
            <a:r>
              <a:rPr lang="en-US" sz="1700" dirty="0">
                <a:solidFill>
                  <a:schemeClr val="bg1"/>
                </a:solidFill>
              </a:rPr>
              <a:t>What happens when bear comes home every night?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System is activated again, and again, and again….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Goes from being adaptive   maladaptive</a:t>
            </a:r>
          </a:p>
          <a:p>
            <a:pPr marL="457200" lvl="1" indent="0" algn="r">
              <a:buNone/>
            </a:pPr>
            <a:endParaRPr lang="en-US" sz="1700" dirty="0"/>
          </a:p>
          <a:p>
            <a:pPr lvl="1" algn="r"/>
            <a:r>
              <a:rPr lang="en-US" sz="1700" dirty="0">
                <a:solidFill>
                  <a:schemeClr val="bg1"/>
                </a:solidFill>
              </a:rPr>
              <a:t>(Burke Harris, 2014)</a:t>
            </a:r>
          </a:p>
          <a:p>
            <a:endParaRPr lang="en-US" sz="1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B035D-A6DB-B04E-9D60-F9D7AC0A6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32720" y="4457700"/>
            <a:ext cx="800100" cy="18059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containing sitting, table&#10;&#10;Description automatically generated">
            <a:extLst>
              <a:ext uri="{FF2B5EF4-FFF2-40B4-BE49-F238E27FC236}">
                <a16:creationId xmlns:a16="http://schemas.microsoft.com/office/drawing/2014/main" id="{0AC09907-F49F-624A-93D5-C6EFE00C5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111" y="1917476"/>
            <a:ext cx="2798186" cy="4114800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389853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63E2-62D7-2F44-A9DC-31DA7962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Conceptualization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FC2F8-3AFF-DA41-938A-070CDEA50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5396751" cy="4069080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/>
              <a:t>Hypothalamic-pituitary-adrenal axis</a:t>
            </a:r>
          </a:p>
          <a:p>
            <a:pPr lvl="1"/>
            <a:r>
              <a:rPr lang="en-US" sz="1700" dirty="0"/>
              <a:t>Stress response system</a:t>
            </a:r>
          </a:p>
          <a:p>
            <a:pPr lvl="1"/>
            <a:r>
              <a:rPr lang="en-US" sz="1700" dirty="0"/>
              <a:t>Governs fight, flight, or freeze response</a:t>
            </a:r>
          </a:p>
          <a:p>
            <a:r>
              <a:rPr lang="en-US" sz="1700" dirty="0"/>
              <a:t>See a bear</a:t>
            </a:r>
          </a:p>
          <a:p>
            <a:pPr lvl="1"/>
            <a:r>
              <a:rPr lang="en-US" sz="1700" dirty="0"/>
              <a:t>Hypothalamus    Pituitary    Adrenal gland</a:t>
            </a:r>
          </a:p>
          <a:p>
            <a:pPr lvl="1"/>
            <a:r>
              <a:rPr lang="en-US" sz="1700" dirty="0"/>
              <a:t>Release stress hormones: Adrenaline &amp; Cortisol</a:t>
            </a:r>
          </a:p>
          <a:p>
            <a:pPr lvl="1"/>
            <a:r>
              <a:rPr lang="en-US" sz="1700" dirty="0"/>
              <a:t>Overrides prefrontal cortex - shut down considering other options</a:t>
            </a:r>
          </a:p>
          <a:p>
            <a:r>
              <a:rPr lang="en-US" sz="1700" dirty="0">
                <a:solidFill>
                  <a:schemeClr val="bg1"/>
                </a:solidFill>
              </a:rPr>
              <a:t>What happens when bear comes home every night?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System is activated again, and again, and again….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Goes from being adaptive   maladaptive</a:t>
            </a:r>
          </a:p>
          <a:p>
            <a:pPr marL="457200" lvl="1" indent="0" algn="r">
              <a:buNone/>
            </a:pPr>
            <a:endParaRPr lang="en-US" sz="1700" dirty="0"/>
          </a:p>
          <a:p>
            <a:pPr lvl="1" algn="r"/>
            <a:r>
              <a:rPr lang="en-US" sz="1700" dirty="0">
                <a:solidFill>
                  <a:schemeClr val="bg1"/>
                </a:solidFill>
              </a:rPr>
              <a:t>(Burke Harris, 2014)</a:t>
            </a:r>
          </a:p>
          <a:p>
            <a:endParaRPr lang="en-US" sz="1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B035D-A6DB-B04E-9D60-F9D7AC0A6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10492740" y="4869180"/>
            <a:ext cx="217170" cy="7658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B50447D-D342-AF4E-92E0-D352FFF7ECD5}"/>
              </a:ext>
            </a:extLst>
          </p:cNvPr>
          <p:cNvSpPr/>
          <p:nvPr/>
        </p:nvSpPr>
        <p:spPr>
          <a:xfrm>
            <a:off x="2833549" y="3343589"/>
            <a:ext cx="150725" cy="170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DF7E1F20-7EE8-1442-A0A4-D7E5EA267561}"/>
              </a:ext>
            </a:extLst>
          </p:cNvPr>
          <p:cNvSpPr/>
          <p:nvPr/>
        </p:nvSpPr>
        <p:spPr>
          <a:xfrm>
            <a:off x="3819353" y="3343589"/>
            <a:ext cx="150725" cy="170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itting, table&#10;&#10;Description automatically generated">
            <a:extLst>
              <a:ext uri="{FF2B5EF4-FFF2-40B4-BE49-F238E27FC236}">
                <a16:creationId xmlns:a16="http://schemas.microsoft.com/office/drawing/2014/main" id="{0AC09907-F49F-624A-93D5-C6EFE00C5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111" y="1917476"/>
            <a:ext cx="2798186" cy="4114800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299557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63E2-62D7-2F44-A9DC-31DA7962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Conceptualization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FC2F8-3AFF-DA41-938A-070CDEA50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5392944" cy="4069080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/>
              <a:t>Hypothalamic-pituitary-adrenal axis</a:t>
            </a:r>
          </a:p>
          <a:p>
            <a:pPr lvl="1"/>
            <a:r>
              <a:rPr lang="en-US" sz="1700" dirty="0"/>
              <a:t>Stress response system</a:t>
            </a:r>
          </a:p>
          <a:p>
            <a:pPr lvl="1"/>
            <a:r>
              <a:rPr lang="en-US" sz="1700" dirty="0"/>
              <a:t>Governs fight, flight, or freeze response</a:t>
            </a:r>
          </a:p>
          <a:p>
            <a:r>
              <a:rPr lang="en-US" sz="1700" dirty="0"/>
              <a:t>See a bear</a:t>
            </a:r>
          </a:p>
          <a:p>
            <a:pPr lvl="1"/>
            <a:r>
              <a:rPr lang="en-US" sz="1700" dirty="0"/>
              <a:t>Hypothalamus    Pituitary    Adrenal gland</a:t>
            </a:r>
          </a:p>
          <a:p>
            <a:pPr lvl="1"/>
            <a:r>
              <a:rPr lang="en-US" sz="1700" dirty="0"/>
              <a:t>Release stress hormones: Adrenaline &amp; Cortisol</a:t>
            </a:r>
          </a:p>
          <a:p>
            <a:pPr lvl="1"/>
            <a:r>
              <a:rPr lang="en-US" sz="1700" dirty="0"/>
              <a:t>Overrides prefrontal cortex - shut down considering other options</a:t>
            </a:r>
          </a:p>
          <a:p>
            <a:r>
              <a:rPr lang="en-US" sz="1700" dirty="0"/>
              <a:t>What happens when bear comes home every night?</a:t>
            </a:r>
          </a:p>
          <a:p>
            <a:pPr lvl="1"/>
            <a:r>
              <a:rPr lang="en-US" sz="1700" dirty="0"/>
              <a:t>System is activated again, and again, and again….</a:t>
            </a:r>
          </a:p>
          <a:p>
            <a:pPr lvl="1"/>
            <a:r>
              <a:rPr lang="en-US" sz="1700" dirty="0"/>
              <a:t>Prevents body from returning to homeostasis</a:t>
            </a:r>
          </a:p>
          <a:p>
            <a:pPr lvl="1"/>
            <a:r>
              <a:rPr lang="en-US" sz="1700" dirty="0"/>
              <a:t>Goes from being adaptive    maladaptive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B50447D-D342-AF4E-92E0-D352FFF7ECD5}"/>
              </a:ext>
            </a:extLst>
          </p:cNvPr>
          <p:cNvSpPr/>
          <p:nvPr/>
        </p:nvSpPr>
        <p:spPr>
          <a:xfrm>
            <a:off x="2831647" y="3343589"/>
            <a:ext cx="150725" cy="170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DF7E1F20-7EE8-1442-A0A4-D7E5EA267561}"/>
              </a:ext>
            </a:extLst>
          </p:cNvPr>
          <p:cNvSpPr/>
          <p:nvPr/>
        </p:nvSpPr>
        <p:spPr>
          <a:xfrm>
            <a:off x="3823207" y="3343589"/>
            <a:ext cx="150725" cy="170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AA6ACF0-E720-744D-AA17-D7DCCB38311A}"/>
              </a:ext>
            </a:extLst>
          </p:cNvPr>
          <p:cNvSpPr/>
          <p:nvPr/>
        </p:nvSpPr>
        <p:spPr>
          <a:xfrm>
            <a:off x="4015570" y="5752350"/>
            <a:ext cx="150725" cy="170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itting, table&#10;&#10;Description automatically generated">
            <a:extLst>
              <a:ext uri="{FF2B5EF4-FFF2-40B4-BE49-F238E27FC236}">
                <a16:creationId xmlns:a16="http://schemas.microsoft.com/office/drawing/2014/main" id="{FCAB4AFF-166B-F748-BC1B-2FCB4CA439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7304" y="1922992"/>
            <a:ext cx="2800970" cy="4114800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003047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A5AE-6C2D-B54E-9766-D8E3C5CA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Epigenetics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15F4A4-0FF2-C645-BDB1-941BB2C18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6080" y="2194560"/>
            <a:ext cx="5623559" cy="43776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Lose ability to respond appropriately to future stressors</a:t>
            </a:r>
          </a:p>
          <a:p>
            <a:r>
              <a:rPr lang="en-US" dirty="0">
                <a:solidFill>
                  <a:schemeClr val="bg1"/>
                </a:solidFill>
              </a:rPr>
              <a:t>Gene methylation: methyl groups adhere to genes responsible for stress response.</a:t>
            </a:r>
          </a:p>
          <a:p>
            <a:r>
              <a:rPr lang="en-US" dirty="0">
                <a:solidFill>
                  <a:schemeClr val="bg1"/>
                </a:solidFill>
              </a:rPr>
              <a:t>Gene is altered – Set on “high” for life</a:t>
            </a:r>
          </a:p>
          <a:p>
            <a:r>
              <a:rPr lang="en-US" dirty="0">
                <a:solidFill>
                  <a:schemeClr val="bg1"/>
                </a:solidFill>
              </a:rPr>
              <a:t>Promotes inflammation and disease</a:t>
            </a:r>
          </a:p>
          <a:p>
            <a:r>
              <a:rPr lang="en-US" dirty="0">
                <a:solidFill>
                  <a:schemeClr val="bg1"/>
                </a:solidFill>
              </a:rPr>
              <a:t>Over-react to everyday stressors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Unexpected bill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Disagreement with spouse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Car that swerves in front of them</a:t>
            </a:r>
          </a:p>
          <a:p>
            <a:r>
              <a:rPr lang="en-US" dirty="0">
                <a:solidFill>
                  <a:schemeClr val="bg1"/>
                </a:solidFill>
              </a:rPr>
              <a:t>Chronic toxic stress    change entire genome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4B7249A-2313-A540-8E96-CAF188479E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9011" t="26331" r="21672" b="16356"/>
          <a:stretch/>
        </p:blipFill>
        <p:spPr>
          <a:xfrm>
            <a:off x="0" y="2354581"/>
            <a:ext cx="2926080" cy="29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2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E851-0754-CE45-9D66-DEA18A84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>
            <a:normAutofit/>
          </a:bodyPr>
          <a:lstStyle/>
          <a:p>
            <a:r>
              <a:rPr lang="en-US"/>
              <a:t>ACEs Exposure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138DEF-A044-4662-8A04-0558B2EBE8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3236"/>
              </p:ext>
            </p:extLst>
          </p:nvPr>
        </p:nvGraphicFramePr>
        <p:xfrm>
          <a:off x="514350" y="2441051"/>
          <a:ext cx="81153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7085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A5AE-6C2D-B54E-9766-D8E3C5CA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Epigenetics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15F4A4-0FF2-C645-BDB1-941BB2C18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6080" y="2194560"/>
            <a:ext cx="5623559" cy="437769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Lose ability to respond appropriately to future stressors</a:t>
            </a:r>
          </a:p>
          <a:p>
            <a:r>
              <a:rPr lang="en-US" dirty="0"/>
              <a:t>Gene methylation: methyl groups adhere to genes responsible for stress response.</a:t>
            </a:r>
          </a:p>
          <a:p>
            <a:r>
              <a:rPr lang="en-US" dirty="0">
                <a:solidFill>
                  <a:schemeClr val="bg1"/>
                </a:solidFill>
              </a:rPr>
              <a:t>Gene is altered – Set on “high” for life</a:t>
            </a:r>
          </a:p>
          <a:p>
            <a:r>
              <a:rPr lang="en-US" dirty="0">
                <a:solidFill>
                  <a:schemeClr val="bg1"/>
                </a:solidFill>
              </a:rPr>
              <a:t>Promotes inflammation and disease</a:t>
            </a:r>
          </a:p>
          <a:p>
            <a:r>
              <a:rPr lang="en-US" dirty="0">
                <a:solidFill>
                  <a:schemeClr val="bg1"/>
                </a:solidFill>
              </a:rPr>
              <a:t>Over-react to everyday stressors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Unexpected bill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Disagreement with spouse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Car that swerves in front of them</a:t>
            </a:r>
          </a:p>
          <a:p>
            <a:r>
              <a:rPr lang="en-US" dirty="0">
                <a:solidFill>
                  <a:schemeClr val="bg1"/>
                </a:solidFill>
              </a:rPr>
              <a:t>Chronic toxic stress    change entire genome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4B7249A-2313-A540-8E96-CAF188479E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9011" t="26331" r="21672" b="16356"/>
          <a:stretch/>
        </p:blipFill>
        <p:spPr>
          <a:xfrm>
            <a:off x="0" y="2354581"/>
            <a:ext cx="2926080" cy="29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86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A5AE-6C2D-B54E-9766-D8E3C5CA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Epigenetics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15F4A4-0FF2-C645-BDB1-941BB2C18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6080" y="2194560"/>
            <a:ext cx="5623559" cy="437769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Lose ability to respond appropriately to future stressors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Gene methylation: methyl groups adhere to genes responsible for stress response.</a:t>
            </a:r>
          </a:p>
          <a:p>
            <a:r>
              <a:rPr lang="en-US" dirty="0"/>
              <a:t>Gene is altered – Set on “high” for life</a:t>
            </a:r>
          </a:p>
          <a:p>
            <a:r>
              <a:rPr lang="en-US" dirty="0">
                <a:solidFill>
                  <a:schemeClr val="bg1"/>
                </a:solidFill>
              </a:rPr>
              <a:t>Promotes inflammation and disease</a:t>
            </a:r>
          </a:p>
          <a:p>
            <a:r>
              <a:rPr lang="en-US" dirty="0">
                <a:solidFill>
                  <a:schemeClr val="bg1"/>
                </a:solidFill>
              </a:rPr>
              <a:t>Over-react to everyday stressors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Unexpected bill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Disagreement with spouse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Car that swerves in front of them</a:t>
            </a:r>
          </a:p>
          <a:p>
            <a:r>
              <a:rPr lang="en-US" dirty="0">
                <a:solidFill>
                  <a:schemeClr val="bg1"/>
                </a:solidFill>
              </a:rPr>
              <a:t>Chronic toxic stress    change entire genome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4B7249A-2313-A540-8E96-CAF188479E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9011" t="26331" r="21672" b="16356"/>
          <a:stretch/>
        </p:blipFill>
        <p:spPr>
          <a:xfrm>
            <a:off x="0" y="2354581"/>
            <a:ext cx="2926080" cy="29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61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A5AE-6C2D-B54E-9766-D8E3C5CA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Epigenetics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15F4A4-0FF2-C645-BDB1-941BB2C18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6080" y="2194560"/>
            <a:ext cx="5623559" cy="437769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Lose ability to respond appropriately to future stressors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Gene methylation: methyl groups adhere to genes responsible for stress response.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Gene is altered – Set on “high” for life</a:t>
            </a:r>
          </a:p>
          <a:p>
            <a:r>
              <a:rPr lang="en-US" dirty="0"/>
              <a:t>Promotes inflammation and disease</a:t>
            </a:r>
          </a:p>
          <a:p>
            <a:r>
              <a:rPr lang="en-US" dirty="0">
                <a:solidFill>
                  <a:schemeClr val="bg1"/>
                </a:solidFill>
              </a:rPr>
              <a:t>Over-react to everyday stressors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Unexpected bill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Disagreement with spouse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Car that swerves in front of them</a:t>
            </a:r>
          </a:p>
          <a:p>
            <a:r>
              <a:rPr lang="en-US" dirty="0">
                <a:solidFill>
                  <a:schemeClr val="bg1"/>
                </a:solidFill>
              </a:rPr>
              <a:t>Chronic toxic stress    change entire genome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4B7249A-2313-A540-8E96-CAF188479E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9011" t="26331" r="21672" b="16356"/>
          <a:stretch/>
        </p:blipFill>
        <p:spPr>
          <a:xfrm>
            <a:off x="0" y="2354581"/>
            <a:ext cx="2926080" cy="29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87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A5AE-6C2D-B54E-9766-D8E3C5CA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Epigenetics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15F4A4-0FF2-C645-BDB1-941BB2C18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6080" y="2194560"/>
            <a:ext cx="5623559" cy="437769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Lose ability to respond appropriately to future stressors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Gene methylation: methyl groups adhere to genes responsible for stress response.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Gene is altered – Set on “high” for life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Promotes inflammation and disease</a:t>
            </a:r>
          </a:p>
          <a:p>
            <a:r>
              <a:rPr lang="en-US" dirty="0"/>
              <a:t>Over-react to everyday stressors</a:t>
            </a:r>
          </a:p>
          <a:p>
            <a:pPr lvl="1"/>
            <a:r>
              <a:rPr lang="en-US" dirty="0"/>
              <a:t>Unexpected bill</a:t>
            </a:r>
          </a:p>
          <a:p>
            <a:pPr lvl="1"/>
            <a:r>
              <a:rPr lang="en-US" dirty="0"/>
              <a:t>Disagreement with spouse</a:t>
            </a:r>
          </a:p>
          <a:p>
            <a:pPr lvl="1"/>
            <a:r>
              <a:rPr lang="en-US" dirty="0"/>
              <a:t>Car that swerves in front of them</a:t>
            </a:r>
          </a:p>
          <a:p>
            <a:r>
              <a:rPr lang="en-US" dirty="0">
                <a:solidFill>
                  <a:schemeClr val="bg1"/>
                </a:solidFill>
              </a:rPr>
              <a:t>Chronic toxic stress    change entire genome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4B7249A-2313-A540-8E96-CAF188479E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9011" t="26331" r="21672" b="16356"/>
          <a:stretch/>
        </p:blipFill>
        <p:spPr>
          <a:xfrm>
            <a:off x="0" y="2354581"/>
            <a:ext cx="2926080" cy="29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50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A5AE-6C2D-B54E-9766-D8E3C5CA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Epigenetics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15F4A4-0FF2-C645-BDB1-941BB2C18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6080" y="2194560"/>
            <a:ext cx="5623559" cy="437769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Lose ability to respond appropriately to future stressors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Gene methylation: methyl groups adhere to genes responsible for stress response.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Gene is altered – Set on “high” for life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Promotes inflammation and disease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Over-react to everyday stressors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Unexpected bill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Disagreement with spouse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Car that swerves in front of them</a:t>
            </a:r>
          </a:p>
          <a:p>
            <a:r>
              <a:rPr lang="en-US" dirty="0"/>
              <a:t>Chronic toxic stress    change entire genome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587A243B-52C0-3B4E-A4AF-9AB80090D054}"/>
              </a:ext>
            </a:extLst>
          </p:cNvPr>
          <p:cNvSpPr/>
          <p:nvPr/>
        </p:nvSpPr>
        <p:spPr>
          <a:xfrm>
            <a:off x="5882560" y="5979169"/>
            <a:ext cx="150725" cy="170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4B7249A-2313-A540-8E96-CAF188479E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9011" t="26331" r="21672" b="16356"/>
          <a:stretch/>
        </p:blipFill>
        <p:spPr>
          <a:xfrm>
            <a:off x="0" y="2354581"/>
            <a:ext cx="2926080" cy="29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31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74D3-7D03-3749-886B-7F2729A0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Size &amp;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24217-880B-9545-A603-782DF4298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5038796" cy="43304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Shrinks the </a:t>
            </a:r>
            <a:r>
              <a:rPr lang="en-US" b="1" dirty="0"/>
              <a:t>hippocampus</a:t>
            </a:r>
          </a:p>
          <a:p>
            <a:pPr lvl="1"/>
            <a:r>
              <a:rPr lang="en-US" sz="1800" dirty="0"/>
              <a:t>Processes emotions, memory &amp; managing stress</a:t>
            </a:r>
          </a:p>
          <a:p>
            <a:r>
              <a:rPr lang="en-US" dirty="0">
                <a:solidFill>
                  <a:schemeClr val="bg1"/>
                </a:solidFill>
              </a:rPr>
              <a:t>Affects</a:t>
            </a:r>
            <a:r>
              <a:rPr lang="en-US" b="1" dirty="0">
                <a:solidFill>
                  <a:schemeClr val="bg1"/>
                </a:solidFill>
              </a:rPr>
              <a:t> nucleus </a:t>
            </a:r>
            <a:r>
              <a:rPr lang="en-US" b="1" dirty="0" err="1">
                <a:solidFill>
                  <a:schemeClr val="bg1"/>
                </a:solidFill>
              </a:rPr>
              <a:t>accumbens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Pleasure/reward center of the brain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Area implicated in substance dependence</a:t>
            </a:r>
          </a:p>
          <a:p>
            <a:r>
              <a:rPr lang="en-US" dirty="0">
                <a:solidFill>
                  <a:schemeClr val="bg1"/>
                </a:solidFill>
              </a:rPr>
              <a:t>Less gray matter in </a:t>
            </a:r>
            <a:r>
              <a:rPr lang="en-US" b="1" dirty="0">
                <a:solidFill>
                  <a:schemeClr val="bg1"/>
                </a:solidFill>
              </a:rPr>
              <a:t>prefrontal cortex </a:t>
            </a:r>
            <a:r>
              <a:rPr lang="en-US" dirty="0">
                <a:solidFill>
                  <a:schemeClr val="bg1"/>
                </a:solidFill>
              </a:rPr>
              <a:t>– 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Necessary for decision making, self-regulation, impulse control and executive functioning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Critical for learning</a:t>
            </a:r>
          </a:p>
          <a:p>
            <a:r>
              <a:rPr lang="en-US" dirty="0">
                <a:solidFill>
                  <a:schemeClr val="bg1"/>
                </a:solidFill>
              </a:rPr>
              <a:t>Less gray matter in </a:t>
            </a:r>
            <a:r>
              <a:rPr lang="en-US" b="1" dirty="0">
                <a:solidFill>
                  <a:schemeClr val="bg1"/>
                </a:solidFill>
              </a:rPr>
              <a:t>amygdala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Fear response center</a:t>
            </a:r>
          </a:p>
          <a:p>
            <a:r>
              <a:rPr lang="en-US" dirty="0">
                <a:solidFill>
                  <a:schemeClr val="bg1"/>
                </a:solidFill>
              </a:rPr>
              <a:t>This is why more likely to engage in high-risk behaviors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49BE49D-D2E8-454B-9338-8429483BB8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9261" y="2691276"/>
            <a:ext cx="3257843" cy="3025140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811330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74D3-7D03-3749-886B-7F2729A0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Size &amp;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24217-880B-9545-A603-782DF4298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5038796" cy="433041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Shrinks the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hippocampus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Processes emotions, memory &amp; managing stress</a:t>
            </a:r>
          </a:p>
          <a:p>
            <a:r>
              <a:rPr lang="en-US" dirty="0"/>
              <a:t>Affects</a:t>
            </a:r>
            <a:r>
              <a:rPr lang="en-US" b="1" dirty="0"/>
              <a:t> nucleus </a:t>
            </a:r>
            <a:r>
              <a:rPr lang="en-US" b="1" dirty="0" err="1"/>
              <a:t>accumbens</a:t>
            </a:r>
            <a:endParaRPr lang="en-US" b="1" dirty="0"/>
          </a:p>
          <a:p>
            <a:pPr lvl="1"/>
            <a:r>
              <a:rPr lang="en-US" sz="1800" dirty="0"/>
              <a:t>Pleasure/reward center of the brain</a:t>
            </a:r>
          </a:p>
          <a:p>
            <a:pPr lvl="1"/>
            <a:r>
              <a:rPr lang="en-US" sz="1800" dirty="0"/>
              <a:t>Area implicated in substance dependence</a:t>
            </a:r>
          </a:p>
          <a:p>
            <a:r>
              <a:rPr lang="en-US" dirty="0">
                <a:solidFill>
                  <a:schemeClr val="bg1"/>
                </a:solidFill>
              </a:rPr>
              <a:t>Less gray matter in </a:t>
            </a:r>
            <a:r>
              <a:rPr lang="en-US" b="1" dirty="0">
                <a:solidFill>
                  <a:schemeClr val="bg1"/>
                </a:solidFill>
              </a:rPr>
              <a:t>prefrontal cortex </a:t>
            </a:r>
            <a:r>
              <a:rPr lang="en-US" dirty="0">
                <a:solidFill>
                  <a:schemeClr val="bg1"/>
                </a:solidFill>
              </a:rPr>
              <a:t>– 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Necessary for decision making, self-regulation, impulse control and executive functioning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Critical for learning</a:t>
            </a:r>
          </a:p>
          <a:p>
            <a:r>
              <a:rPr lang="en-US" dirty="0">
                <a:solidFill>
                  <a:schemeClr val="bg1"/>
                </a:solidFill>
              </a:rPr>
              <a:t>Less gray matter in </a:t>
            </a:r>
            <a:r>
              <a:rPr lang="en-US" b="1" dirty="0">
                <a:solidFill>
                  <a:schemeClr val="bg1"/>
                </a:solidFill>
              </a:rPr>
              <a:t>amygdala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Fear response center</a:t>
            </a:r>
          </a:p>
          <a:p>
            <a:r>
              <a:rPr lang="en-US" dirty="0">
                <a:solidFill>
                  <a:schemeClr val="bg1"/>
                </a:solidFill>
              </a:rPr>
              <a:t>This is why more likely to engage in high-risk behaviors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49BE49D-D2E8-454B-9338-8429483BB8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9261" y="2691276"/>
            <a:ext cx="3257843" cy="3025140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6803295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74D3-7D03-3749-886B-7F2729A0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Size &amp;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24217-880B-9545-A603-782DF4298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5038796" cy="433041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Shrinks the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hippocampus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Processes emotions, memory &amp; managing stress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Affects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nucleus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</a:rPr>
              <a:t>accumbens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Pleasure/reward center of the brain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Area implicated in substance dependence</a:t>
            </a:r>
          </a:p>
          <a:p>
            <a:r>
              <a:rPr lang="en-US" dirty="0"/>
              <a:t>Less gray matter in </a:t>
            </a:r>
            <a:r>
              <a:rPr lang="en-US" b="1" dirty="0"/>
              <a:t>prefrontal cortex </a:t>
            </a:r>
            <a:r>
              <a:rPr lang="en-US" dirty="0"/>
              <a:t>– </a:t>
            </a:r>
            <a:endParaRPr lang="en-US" b="1" dirty="0"/>
          </a:p>
          <a:p>
            <a:pPr lvl="1"/>
            <a:r>
              <a:rPr lang="en-US" sz="1800" dirty="0"/>
              <a:t>Necessary for decision making, self-regulation, impulse control and executive functioning</a:t>
            </a:r>
          </a:p>
          <a:p>
            <a:pPr lvl="1"/>
            <a:r>
              <a:rPr lang="en-US" sz="1800" dirty="0"/>
              <a:t>Critical for learning</a:t>
            </a:r>
          </a:p>
          <a:p>
            <a:r>
              <a:rPr lang="en-US" dirty="0">
                <a:solidFill>
                  <a:schemeClr val="bg1"/>
                </a:solidFill>
              </a:rPr>
              <a:t>Less gray matter in </a:t>
            </a:r>
            <a:r>
              <a:rPr lang="en-US" b="1" dirty="0">
                <a:solidFill>
                  <a:schemeClr val="bg1"/>
                </a:solidFill>
              </a:rPr>
              <a:t>amygdala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Fear response center</a:t>
            </a:r>
          </a:p>
          <a:p>
            <a:r>
              <a:rPr lang="en-US" dirty="0">
                <a:solidFill>
                  <a:schemeClr val="bg1"/>
                </a:solidFill>
              </a:rPr>
              <a:t>This is why more likely to engage in high-risk behaviors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49BE49D-D2E8-454B-9338-8429483BB8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9261" y="2691276"/>
            <a:ext cx="3257843" cy="3025140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2498176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74D3-7D03-3749-886B-7F2729A0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Size &amp;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24217-880B-9545-A603-782DF4298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5038796" cy="433041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Shrinks the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hippocampus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Processes emotions, memory &amp; managing stress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Affects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nucleus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</a:rPr>
              <a:t>accumbens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Pleasure/reward center of the brain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Area implicated in substance dependence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Less gray matter in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prefrontal cortex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– 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Necessary for decision making, self-regulation, impulse control and executive functioning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Critical for learning</a:t>
            </a:r>
          </a:p>
          <a:p>
            <a:r>
              <a:rPr lang="en-US" dirty="0"/>
              <a:t>Less gray matter in </a:t>
            </a:r>
            <a:r>
              <a:rPr lang="en-US" b="1" dirty="0"/>
              <a:t>amygdala</a:t>
            </a:r>
          </a:p>
          <a:p>
            <a:pPr lvl="1"/>
            <a:r>
              <a:rPr lang="en-US" sz="1800" dirty="0"/>
              <a:t>Fear response center</a:t>
            </a:r>
          </a:p>
          <a:p>
            <a:r>
              <a:rPr lang="en-US" dirty="0">
                <a:solidFill>
                  <a:schemeClr val="bg1"/>
                </a:solidFill>
              </a:rPr>
              <a:t>This is why more likely to engage in high-risk behaviors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49BE49D-D2E8-454B-9338-8429483BB8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9261" y="2691276"/>
            <a:ext cx="3257843" cy="3025140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515117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74D3-7D03-3749-886B-7F2729A0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Size &amp;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24217-880B-9545-A603-782DF4298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5038796" cy="433041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Shrinks the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hippocampus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Processes emotions, memory &amp; managing stress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Affects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nucleus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</a:rPr>
              <a:t>accumbens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Pleasure/reward center of the brain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Area implicated in substance dependence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Less gray matter in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prefrontal cortex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– 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Necessary for decision making, self-regulation, impulse control and executive functioning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Critical for learning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Less gray matter in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amygdala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Fear response center</a:t>
            </a:r>
          </a:p>
          <a:p>
            <a:r>
              <a:rPr lang="en-US" dirty="0"/>
              <a:t>This is why individuals more likely to engage in high-risk behaviors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49BE49D-D2E8-454B-9338-8429483BB8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9261" y="2691276"/>
            <a:ext cx="3257843" cy="3025140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25228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32DB99-93A2-40E5-BC49-E211DCC0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48D323-B3EB-44BB-ABAA-D89B3AF28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9DE794-335A-1848-9AA1-594432E8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2" y="821265"/>
            <a:ext cx="4574029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What are </a:t>
            </a:r>
            <a:br>
              <a:rPr lang="en-US" sz="3200" dirty="0"/>
            </a:br>
            <a:r>
              <a:rPr lang="en-US" sz="3200" dirty="0"/>
              <a:t>Adverse </a:t>
            </a:r>
            <a:br>
              <a:rPr lang="en-US" sz="3200" dirty="0"/>
            </a:br>
            <a:r>
              <a:rPr lang="en-US" sz="3200" dirty="0"/>
              <a:t>Childhood Experiences?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47831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AF26941-50B6-4D7B-AE52-225540B7E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4783931" y="2497930"/>
            <a:ext cx="6857999" cy="186213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4F27B-383B-AF4A-AD29-88B76A882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7271" y="821265"/>
            <a:ext cx="2449284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155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646A-04BE-C243-AA3F-C2674D95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Neural Pruning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97CA41-4AEF-6147-B356-F7693F4855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1800" y="2578100"/>
            <a:ext cx="3479800" cy="2616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F1D80-0303-1741-97F6-0B05FF4B2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1600" y="2194560"/>
            <a:ext cx="4638039" cy="406908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Overabundance of neurons and synaptic connections</a:t>
            </a:r>
          </a:p>
          <a:p>
            <a:r>
              <a:rPr lang="en-US" dirty="0">
                <a:solidFill>
                  <a:schemeClr val="bg1"/>
                </a:solidFill>
              </a:rPr>
              <a:t>Pruning – use-it-or-lose-it</a:t>
            </a:r>
          </a:p>
          <a:p>
            <a:r>
              <a:rPr lang="en-US" dirty="0">
                <a:solidFill>
                  <a:schemeClr val="bg1"/>
                </a:solidFill>
              </a:rPr>
              <a:t>Microglia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Non-neural brain cells – 1/10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Part of immune system – helps to prune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Can engulf and digest entire cells.</a:t>
            </a:r>
          </a:p>
          <a:p>
            <a:r>
              <a:rPr lang="en-US" dirty="0">
                <a:solidFill>
                  <a:schemeClr val="bg1"/>
                </a:solidFill>
              </a:rPr>
              <a:t>Chronic stress creates neuroinflammation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Changes the tone of the brain</a:t>
            </a:r>
          </a:p>
          <a:p>
            <a:r>
              <a:rPr lang="en-US" dirty="0">
                <a:solidFill>
                  <a:schemeClr val="bg1"/>
                </a:solidFill>
              </a:rPr>
              <a:t>More likely to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develop mood disorders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poor executive functioning &amp; decision 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854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646A-04BE-C243-AA3F-C2674D95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Neural Pruning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97CA41-4AEF-6147-B356-F7693F4855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1800" y="2578100"/>
            <a:ext cx="3479800" cy="2616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F1D80-0303-1741-97F6-0B05FF4B2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1600" y="2194560"/>
            <a:ext cx="4638039" cy="406908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Overabundance of neurons and synaptic connections</a:t>
            </a:r>
          </a:p>
          <a:p>
            <a:r>
              <a:rPr lang="en-US" dirty="0"/>
              <a:t>Pruning – use-it-or-lose-it</a:t>
            </a:r>
          </a:p>
          <a:p>
            <a:r>
              <a:rPr lang="en-US" dirty="0">
                <a:solidFill>
                  <a:schemeClr val="bg1"/>
                </a:solidFill>
              </a:rPr>
              <a:t>Microglia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Non-neural brain cells – 1/10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Part of immune system – helps to prune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Can engulf and digest entire cells.</a:t>
            </a:r>
          </a:p>
          <a:p>
            <a:r>
              <a:rPr lang="en-US" dirty="0">
                <a:solidFill>
                  <a:schemeClr val="bg1"/>
                </a:solidFill>
              </a:rPr>
              <a:t>Chronic stress creates neuroinflammation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Changes the tone of the brain</a:t>
            </a:r>
          </a:p>
          <a:p>
            <a:r>
              <a:rPr lang="en-US" dirty="0">
                <a:solidFill>
                  <a:schemeClr val="bg1"/>
                </a:solidFill>
              </a:rPr>
              <a:t>More likely to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develop mood disorders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poor executive functioning &amp; decision 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833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646A-04BE-C243-AA3F-C2674D95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Neural Pruning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97CA41-4AEF-6147-B356-F7693F4855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1800" y="2578100"/>
            <a:ext cx="3479800" cy="2616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F1D80-0303-1741-97F6-0B05FF4B2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1600" y="2194560"/>
            <a:ext cx="4638039" cy="406908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Overabundance of neurons and synaptic connections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Pruning – use-it-or-lose-it</a:t>
            </a:r>
          </a:p>
          <a:p>
            <a:r>
              <a:rPr lang="en-US" dirty="0"/>
              <a:t>Microglia</a:t>
            </a:r>
          </a:p>
          <a:p>
            <a:pPr lvl="1"/>
            <a:r>
              <a:rPr lang="en-US" dirty="0"/>
              <a:t>Non-neural brain cells – 1/10</a:t>
            </a:r>
          </a:p>
          <a:p>
            <a:pPr lvl="1"/>
            <a:r>
              <a:rPr lang="en-US" dirty="0"/>
              <a:t>Part of immune system – helps to prune</a:t>
            </a:r>
          </a:p>
          <a:p>
            <a:pPr lvl="1"/>
            <a:r>
              <a:rPr lang="en-US" dirty="0"/>
              <a:t>Can engulf and digest entire cells.</a:t>
            </a:r>
          </a:p>
          <a:p>
            <a:r>
              <a:rPr lang="en-US" dirty="0">
                <a:solidFill>
                  <a:schemeClr val="bg1"/>
                </a:solidFill>
              </a:rPr>
              <a:t>Chronic stress creates neuroinflammation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Changes the tone of the brain</a:t>
            </a:r>
          </a:p>
          <a:p>
            <a:r>
              <a:rPr lang="en-US" dirty="0">
                <a:solidFill>
                  <a:schemeClr val="bg1"/>
                </a:solidFill>
              </a:rPr>
              <a:t>More likely to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develop mood disorders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poor executive functioning &amp; decision 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398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646A-04BE-C243-AA3F-C2674D95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Neural Pruning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97CA41-4AEF-6147-B356-F7693F4855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1800" y="2578100"/>
            <a:ext cx="3479800" cy="2616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F1D80-0303-1741-97F6-0B05FF4B2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1600" y="2194560"/>
            <a:ext cx="4638039" cy="406908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Overabundance of neurons and synaptic connections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Pruning – use-it-or-lose-it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Microglia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Non-neural brain cells – 1/10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Part of immune system – helps to prune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 engulf and digest entire cells.</a:t>
            </a:r>
          </a:p>
          <a:p>
            <a:r>
              <a:rPr lang="en-US" dirty="0"/>
              <a:t>Chronic stress creates neuroinflammation</a:t>
            </a:r>
          </a:p>
          <a:p>
            <a:pPr lvl="1"/>
            <a:r>
              <a:rPr lang="en-US" dirty="0"/>
              <a:t>Changes the tone of the brain</a:t>
            </a:r>
          </a:p>
          <a:p>
            <a:r>
              <a:rPr lang="en-US" dirty="0">
                <a:solidFill>
                  <a:schemeClr val="bg1"/>
                </a:solidFill>
              </a:rPr>
              <a:t>More likely to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develop mood disorders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poor executive functioning &amp; decision 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135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646A-04BE-C243-AA3F-C2674D95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Neural Pruning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97CA41-4AEF-6147-B356-F7693F4855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1800" y="2578100"/>
            <a:ext cx="3479800" cy="2616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F1D80-0303-1741-97F6-0B05FF4B2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1600" y="2194560"/>
            <a:ext cx="4638039" cy="406908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Overabundance of neurons and synaptic connections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Pruning – use-it-or-lose-it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Microglia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Non-neural brain cells – 1/10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Part of immune system – helps to prune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 engulf and digest entire cells.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 stress creates neuroinflammation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Changes the tone of the brain</a:t>
            </a:r>
          </a:p>
          <a:p>
            <a:r>
              <a:rPr lang="en-US" dirty="0"/>
              <a:t>More likely to </a:t>
            </a:r>
          </a:p>
          <a:p>
            <a:pPr lvl="1"/>
            <a:r>
              <a:rPr lang="en-US" dirty="0"/>
              <a:t>develop mood disorders </a:t>
            </a:r>
          </a:p>
          <a:p>
            <a:pPr lvl="1"/>
            <a:r>
              <a:rPr lang="en-US" dirty="0"/>
              <a:t>poor executive functioning &amp; decision 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87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7114-C4F6-5540-B303-553B1B4A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Telomeres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CCF51-D7FF-0F42-82E0-F8E3C81EE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4472940" cy="4329430"/>
          </a:xfrm>
        </p:spPr>
        <p:txBody>
          <a:bodyPr>
            <a:normAutofit/>
          </a:bodyPr>
          <a:lstStyle/>
          <a:p>
            <a:r>
              <a:rPr lang="en-US" sz="1900" dirty="0"/>
              <a:t>High ACE children seem “older” emotionally</a:t>
            </a:r>
          </a:p>
          <a:p>
            <a:r>
              <a:rPr lang="en-US" sz="1900" dirty="0">
                <a:solidFill>
                  <a:schemeClr val="bg1"/>
                </a:solidFill>
              </a:rPr>
              <a:t>They may prematurely age on a cellular level</a:t>
            </a:r>
          </a:p>
          <a:p>
            <a:r>
              <a:rPr lang="en-US" sz="1900" dirty="0">
                <a:solidFill>
                  <a:schemeClr val="bg1"/>
                </a:solidFill>
              </a:rPr>
              <a:t>Telomeres	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Protective cap on the end of DNA – Shoestring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As they erode, 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More likely to develop disease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Cells age faster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 algn="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EF494E-B351-794B-ABEA-74DE3005D1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7300" y="4377690"/>
            <a:ext cx="3619500" cy="214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E8059-8D6F-194C-9F2B-12832432A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964690"/>
            <a:ext cx="2780562" cy="226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530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7114-C4F6-5540-B303-553B1B4A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Telomeres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CCF51-D7FF-0F42-82E0-F8E3C81EE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4472940" cy="4329430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bg1">
                    <a:lumMod val="75000"/>
                  </a:schemeClr>
                </a:solidFill>
              </a:rPr>
              <a:t>High ACE children seem “older” emotionally</a:t>
            </a:r>
          </a:p>
          <a:p>
            <a:r>
              <a:rPr lang="en-US" sz="1900" dirty="0"/>
              <a:t>They may prematurely age on a cellular level</a:t>
            </a:r>
          </a:p>
          <a:p>
            <a:r>
              <a:rPr lang="en-US" sz="1900" dirty="0">
                <a:solidFill>
                  <a:schemeClr val="bg1"/>
                </a:solidFill>
              </a:rPr>
              <a:t>Telomeres	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Protective cap on the end of DNA – Shoestring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As they erode, 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More likely to develop disease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Cells age faster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 algn="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EF494E-B351-794B-ABEA-74DE3005D1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7300" y="4377690"/>
            <a:ext cx="3619500" cy="214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E8059-8D6F-194C-9F2B-12832432A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964690"/>
            <a:ext cx="2780562" cy="226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404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7114-C4F6-5540-B303-553B1B4A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Telomeres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CCF51-D7FF-0F42-82E0-F8E3C81EE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4472940" cy="4329430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bg1">
                    <a:lumMod val="75000"/>
                  </a:schemeClr>
                </a:solidFill>
              </a:rPr>
              <a:t>High ACE children seem “older” emotionally</a:t>
            </a:r>
          </a:p>
          <a:p>
            <a:r>
              <a:rPr lang="en-US" sz="1900" dirty="0">
                <a:solidFill>
                  <a:schemeClr val="bg1">
                    <a:lumMod val="75000"/>
                  </a:schemeClr>
                </a:solidFill>
              </a:rPr>
              <a:t>They may prematurely age on a cellular level</a:t>
            </a:r>
          </a:p>
          <a:p>
            <a:r>
              <a:rPr lang="en-US" sz="1900" dirty="0"/>
              <a:t>Telomeres	</a:t>
            </a:r>
          </a:p>
          <a:p>
            <a:pPr lvl="1"/>
            <a:r>
              <a:rPr lang="en-US" sz="1700" dirty="0"/>
              <a:t>Protective cap on the end of DNA – Shoestring</a:t>
            </a:r>
          </a:p>
          <a:p>
            <a:pPr lvl="1"/>
            <a:r>
              <a:rPr lang="en-US" sz="1700" dirty="0"/>
              <a:t>As they erode, </a:t>
            </a:r>
          </a:p>
          <a:p>
            <a:pPr lvl="2"/>
            <a:r>
              <a:rPr lang="en-US" sz="1600" dirty="0"/>
              <a:t>More likely to develop disease</a:t>
            </a:r>
          </a:p>
          <a:p>
            <a:pPr lvl="2"/>
            <a:r>
              <a:rPr lang="en-US" sz="1600" dirty="0"/>
              <a:t>Cells age faster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 algn="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EF494E-B351-794B-ABEA-74DE3005D1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7300" y="4377690"/>
            <a:ext cx="3619500" cy="214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E8059-8D6F-194C-9F2B-12832432A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964690"/>
            <a:ext cx="2780562" cy="226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890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32AD-B4D7-8C4C-A630-DC0C3DF81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Default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F1A6B-5322-524D-945A-77FEA948E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Default mode – idling</a:t>
            </a:r>
          </a:p>
          <a:p>
            <a:pPr lvl="1"/>
            <a:r>
              <a:rPr lang="en-US" dirty="0"/>
              <a:t>Unites areas associated with memory and thought integration</a:t>
            </a:r>
          </a:p>
          <a:p>
            <a:pPr lvl="1"/>
            <a:r>
              <a:rPr lang="en-US" dirty="0"/>
              <a:t>Tells us what is relevant</a:t>
            </a:r>
          </a:p>
          <a:p>
            <a:pPr lvl="1"/>
            <a:r>
              <a:rPr lang="en-US" dirty="0"/>
              <a:t>Tells us what to do next</a:t>
            </a:r>
          </a:p>
          <a:p>
            <a:r>
              <a:rPr lang="en-US" dirty="0">
                <a:solidFill>
                  <a:schemeClr val="bg1"/>
                </a:solidFill>
              </a:rPr>
              <a:t>Chronic stress turns off default mode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What’s relevant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What do they need to do next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Brains never enter healthy idling position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Difficulty reacting appropriately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656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32AD-B4D7-8C4C-A630-DC0C3DF81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Default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F1A6B-5322-524D-945A-77FEA948E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Default mode – idling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Unites areas associated with memory and thought integration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Tells us what is relevant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Tells us what to do next</a:t>
            </a:r>
          </a:p>
          <a:p>
            <a:r>
              <a:rPr lang="en-US" dirty="0"/>
              <a:t>Chronic stress turns off default mode</a:t>
            </a:r>
          </a:p>
          <a:p>
            <a:pPr lvl="1"/>
            <a:r>
              <a:rPr lang="en-US" dirty="0"/>
              <a:t>What’s relevant</a:t>
            </a:r>
          </a:p>
          <a:p>
            <a:pPr lvl="1"/>
            <a:r>
              <a:rPr lang="en-US" dirty="0"/>
              <a:t>What do they need to do next</a:t>
            </a:r>
          </a:p>
          <a:p>
            <a:pPr lvl="1"/>
            <a:r>
              <a:rPr lang="en-US" dirty="0"/>
              <a:t>Brains never enter healthy idling position</a:t>
            </a:r>
          </a:p>
          <a:p>
            <a:pPr lvl="1"/>
            <a:r>
              <a:rPr lang="en-US" dirty="0"/>
              <a:t>Difficulty reacting appropriately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5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800"/>
              <a:t>The Categories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9B96EE-5367-4891-A935-66FE47BF2C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23749"/>
              </p:ext>
            </p:extLst>
          </p:nvPr>
        </p:nvGraphicFramePr>
        <p:xfrm>
          <a:off x="3508758" y="1127125"/>
          <a:ext cx="4802995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955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D70C-B889-0542-A12D-BAA6C35C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Brain-Body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9EFA3-3BE9-3241-9CCE-C00DC4FFF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4846884" cy="4069080"/>
          </a:xfrm>
        </p:spPr>
        <p:txBody>
          <a:bodyPr>
            <a:normAutofit/>
          </a:bodyPr>
          <a:lstStyle/>
          <a:p>
            <a:r>
              <a:rPr lang="en-US" dirty="0"/>
              <a:t>Learning that immune system is connected to the brain</a:t>
            </a:r>
          </a:p>
          <a:p>
            <a:r>
              <a:rPr lang="en-US" dirty="0">
                <a:solidFill>
                  <a:schemeClr val="bg1"/>
                </a:solidFill>
              </a:rPr>
              <a:t>Lymph system, part of circulatory system, carries lymph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Fluid helps carry toxins out &amp; immune cells in</a:t>
            </a:r>
          </a:p>
          <a:p>
            <a:r>
              <a:rPr lang="en-US" dirty="0">
                <a:solidFill>
                  <a:schemeClr val="bg1"/>
                </a:solidFill>
              </a:rPr>
              <a:t>Inflammatory chemicals released by chronic stress affect the body and the brain.</a:t>
            </a:r>
          </a:p>
          <a:p>
            <a:pPr algn="r"/>
            <a:endParaRPr lang="en-US" dirty="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8F5EBB4C-A90E-3E47-ABA9-A58FD768FF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4544" y="2247900"/>
            <a:ext cx="2921000" cy="3962400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6029571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D70C-B889-0542-A12D-BAA6C35C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Brain-Body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9EFA3-3BE9-3241-9CCE-C00DC4FFF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4846884" cy="4069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Learning that immune system is connected to the brain</a:t>
            </a:r>
          </a:p>
          <a:p>
            <a:r>
              <a:rPr lang="en-US" dirty="0"/>
              <a:t>Lymph system, part of circulatory system, carries lymph</a:t>
            </a:r>
          </a:p>
          <a:p>
            <a:pPr marL="457200" lvl="1" indent="0">
              <a:buNone/>
            </a:pPr>
            <a:r>
              <a:rPr lang="en-US" dirty="0"/>
              <a:t>Fluid helps carry toxins out &amp; immune cells in</a:t>
            </a:r>
          </a:p>
          <a:p>
            <a:r>
              <a:rPr lang="en-US" dirty="0">
                <a:solidFill>
                  <a:schemeClr val="bg1"/>
                </a:solidFill>
              </a:rPr>
              <a:t>Inflammatory chemicals released by chronic stress affect the body and the brain.</a:t>
            </a:r>
          </a:p>
          <a:p>
            <a:pPr algn="r"/>
            <a:endParaRPr lang="en-US" dirty="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8F5EBB4C-A90E-3E47-ABA9-A58FD768FF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4544" y="2247900"/>
            <a:ext cx="2921000" cy="3962400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8310510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D70C-B889-0542-A12D-BAA6C35C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Brain-Body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9EFA3-3BE9-3241-9CCE-C00DC4FFF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4846884" cy="4069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Learning that immune system is connected to the brain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Lymph system, part of circulatory system, carries lymph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Fluid helps carry toxins out &amp; immune cells in</a:t>
            </a:r>
          </a:p>
          <a:p>
            <a:r>
              <a:rPr lang="en-US" dirty="0"/>
              <a:t>Inflammatory chemicals released by chronic stress affect the body and the brain.</a:t>
            </a:r>
          </a:p>
          <a:p>
            <a:pPr algn="r"/>
            <a:endParaRPr lang="en-US" dirty="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8F5EBB4C-A90E-3E47-ABA9-A58FD768FF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4544" y="2247900"/>
            <a:ext cx="2921000" cy="3962400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8649055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A8D73-6DE4-B948-967D-AD850F24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8D20E-E960-C14D-9E9C-F4FBB3C96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stress weakens connectivity between the prefrontal cortex and the hippocampus</a:t>
            </a:r>
          </a:p>
          <a:p>
            <a:r>
              <a:rPr lang="en-US" dirty="0">
                <a:solidFill>
                  <a:schemeClr val="bg1"/>
                </a:solidFill>
              </a:rPr>
              <a:t>Girls also displayed weaker connections between prefrontal cortex and the amygdala</a:t>
            </a:r>
          </a:p>
          <a:p>
            <a:r>
              <a:rPr lang="en-US" dirty="0">
                <a:solidFill>
                  <a:schemeClr val="bg1"/>
                </a:solidFill>
              </a:rPr>
              <a:t>Girls with both may seen any experience with a greater level of fear and anxiety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Higher risk for developing anxiety, depression, and could explain why twice as many females suffer from mood disorders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 algn="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014687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A8D73-6DE4-B948-967D-AD850F24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8D20E-E960-C14D-9E9C-F4FBB3C96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 stress weakens connectivity between the prefrontal cortex and the hippocampus</a:t>
            </a:r>
          </a:p>
          <a:p>
            <a:r>
              <a:rPr lang="en-US" dirty="0"/>
              <a:t>Girls also displayed weaker connections between prefrontal cortex and the amygdala</a:t>
            </a:r>
          </a:p>
          <a:p>
            <a:r>
              <a:rPr lang="en-US" dirty="0">
                <a:solidFill>
                  <a:schemeClr val="bg1"/>
                </a:solidFill>
              </a:rPr>
              <a:t>Girls with both may seen any experience with a greater level of fear and anxiety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Higher risk for developing anxiety, depression, and could explain why twice as many females suffer from mood disorders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 algn="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833739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A8D73-6DE4-B948-967D-AD850F24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  <a:br>
              <a:rPr lang="en-US" dirty="0"/>
            </a:br>
            <a:r>
              <a:rPr lang="en-US" dirty="0"/>
              <a:t>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8D20E-E960-C14D-9E9C-F4FBB3C96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 stress weakens connectivity between the prefrontal cortex and the hippocampus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Girls also displayed weaker connections between prefrontal cortex and the amygdala</a:t>
            </a:r>
          </a:p>
          <a:p>
            <a:r>
              <a:rPr lang="en-US" dirty="0"/>
              <a:t>Girls with both may seen any experience with a greater level of fear and anxiety</a:t>
            </a:r>
          </a:p>
          <a:p>
            <a:pPr lvl="1"/>
            <a:r>
              <a:rPr lang="en-US" dirty="0"/>
              <a:t>Higher risk for developing anxiety, depression, and could explain why twice as many females suffer from mood disorders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 algn="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08957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5F810-A1E3-384F-AA1A-AAF7464B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232" y="-3446327"/>
            <a:ext cx="6377940" cy="12930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30CA0-B68E-4C46-8585-A11729BE2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951" y="-1730670"/>
            <a:ext cx="2238050" cy="63785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2CBC222-61A8-3A40-86E6-0D5B2103F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4433744"/>
              </p:ext>
            </p:extLst>
          </p:nvPr>
        </p:nvGraphicFramePr>
        <p:xfrm>
          <a:off x="594360" y="400632"/>
          <a:ext cx="8047222" cy="606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37549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32DB99-93A2-40E5-BC49-E211DCC0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48D323-B3EB-44BB-ABAA-D89B3AF28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B47024-63DA-46E1-9182-136173A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928D5DD-8AEC-F444-AE42-E867979F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021" y="965200"/>
            <a:ext cx="4628207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700"/>
              <a:t>How does this effect Parenting?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13AFD-9E2B-E04C-8373-C9CCEC740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965200"/>
            <a:ext cx="2525520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54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Correlations with Parenting 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B9F5F8A2-EBFA-4366-A68B-4EA4C2E4D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381597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45289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BA737-173F-C045-BB52-920110FE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Intergenerational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C237-D806-A146-BA75-EE122FFEF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Mothers ACEs are more closely correlated</a:t>
            </a:r>
          </a:p>
          <a:p>
            <a:pPr lvl="1"/>
            <a:r>
              <a:rPr lang="en-US" dirty="0"/>
              <a:t>In utero changes?</a:t>
            </a:r>
          </a:p>
          <a:p>
            <a:pPr lvl="1"/>
            <a:r>
              <a:rPr lang="en-US" dirty="0"/>
              <a:t>Primary caregiver?</a:t>
            </a:r>
          </a:p>
          <a:p>
            <a:r>
              <a:rPr lang="en-US" dirty="0"/>
              <a:t>Epigenetics</a:t>
            </a:r>
          </a:p>
          <a:p>
            <a:r>
              <a:rPr lang="en-US" dirty="0"/>
              <a:t>Depression in mothers</a:t>
            </a:r>
          </a:p>
          <a:p>
            <a:r>
              <a:rPr lang="en-US" dirty="0"/>
              <a:t>Poor parent-child attachment</a:t>
            </a:r>
          </a:p>
          <a:p>
            <a:r>
              <a:rPr lang="en-US" dirty="0"/>
              <a:t>Inherited Trauma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7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800"/>
              <a:t>The Categories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9B96EE-5367-4891-A935-66FE47BF2C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049002"/>
              </p:ext>
            </p:extLst>
          </p:nvPr>
        </p:nvGraphicFramePr>
        <p:xfrm>
          <a:off x="3508758" y="1127125"/>
          <a:ext cx="4802995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31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EF7B7-7B50-3145-8E23-CE8DF3A86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279" y="2183801"/>
            <a:ext cx="3683659" cy="502249"/>
          </a:xfrm>
        </p:spPr>
        <p:txBody>
          <a:bodyPr/>
          <a:lstStyle/>
          <a:p>
            <a:r>
              <a:rPr lang="en-US" dirty="0"/>
              <a:t>ACE Outcomes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2812451"/>
            <a:ext cx="3910579" cy="345119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Behavioral Issues </a:t>
            </a:r>
            <a:endParaRPr lang="en-US" sz="1800" dirty="0"/>
          </a:p>
          <a:p>
            <a:r>
              <a:rPr lang="en-US" dirty="0"/>
              <a:t>Inappropriate Sex</a:t>
            </a:r>
          </a:p>
          <a:p>
            <a:r>
              <a:rPr lang="en-US" dirty="0"/>
              <a:t>High Risk Sex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Negative Health Outcomes </a:t>
            </a:r>
            <a:endParaRPr lang="en-US" sz="2000" dirty="0"/>
          </a:p>
          <a:p>
            <a:r>
              <a:rPr lang="en-US" dirty="0"/>
              <a:t>Suicide Attempt</a:t>
            </a:r>
          </a:p>
          <a:p>
            <a:r>
              <a:rPr lang="en-US" dirty="0"/>
              <a:t>Divorce</a:t>
            </a:r>
          </a:p>
          <a:p>
            <a:r>
              <a:rPr lang="en-US" dirty="0"/>
              <a:t>Domestic Violence</a:t>
            </a:r>
          </a:p>
          <a:p>
            <a:r>
              <a:rPr lang="en-US" dirty="0"/>
              <a:t>Substance Use</a:t>
            </a:r>
          </a:p>
          <a:p>
            <a:r>
              <a:rPr lang="en-US" dirty="0"/>
              <a:t>Mental Illness</a:t>
            </a:r>
          </a:p>
          <a:p>
            <a:r>
              <a:rPr lang="en-US" dirty="0"/>
              <a:t>Sleep Disturbances</a:t>
            </a:r>
          </a:p>
          <a:p>
            <a:r>
              <a:rPr lang="en-US" dirty="0"/>
              <a:t>Incarceration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9C724C-11DD-AD48-9B57-342F1AE4F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50224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ACE Categories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2098" y="2686051"/>
            <a:ext cx="3907541" cy="357759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Emotional Abuse</a:t>
            </a:r>
          </a:p>
          <a:p>
            <a:r>
              <a:rPr lang="en-US" dirty="0">
                <a:solidFill>
                  <a:schemeClr val="bg1"/>
                </a:solidFill>
              </a:rPr>
              <a:t>Physical Abuse</a:t>
            </a:r>
          </a:p>
          <a:p>
            <a:r>
              <a:rPr lang="en-US" dirty="0">
                <a:solidFill>
                  <a:schemeClr val="bg1"/>
                </a:solidFill>
              </a:rPr>
              <a:t>Sexual Abuse</a:t>
            </a:r>
          </a:p>
          <a:p>
            <a:r>
              <a:rPr lang="en-US" dirty="0">
                <a:solidFill>
                  <a:schemeClr val="bg1"/>
                </a:solidFill>
              </a:rPr>
              <a:t>Emotional Neglect</a:t>
            </a:r>
          </a:p>
          <a:p>
            <a:r>
              <a:rPr lang="en-US" dirty="0">
                <a:solidFill>
                  <a:schemeClr val="bg1"/>
                </a:solidFill>
              </a:rPr>
              <a:t>Physical Neglect</a:t>
            </a:r>
          </a:p>
          <a:p>
            <a:r>
              <a:rPr lang="en-US" dirty="0">
                <a:solidFill>
                  <a:schemeClr val="bg1"/>
                </a:solidFill>
              </a:rPr>
              <a:t>Divorce or Separation from Parent</a:t>
            </a:r>
          </a:p>
          <a:p>
            <a:r>
              <a:rPr lang="en-US" dirty="0">
                <a:solidFill>
                  <a:schemeClr val="bg1"/>
                </a:solidFill>
              </a:rPr>
              <a:t>Witness to Domestic Violence</a:t>
            </a:r>
          </a:p>
          <a:p>
            <a:r>
              <a:rPr lang="en-US" dirty="0">
                <a:solidFill>
                  <a:schemeClr val="bg1"/>
                </a:solidFill>
              </a:rPr>
              <a:t>Household Substance Abuse</a:t>
            </a:r>
          </a:p>
          <a:p>
            <a:r>
              <a:rPr lang="en-US" dirty="0">
                <a:solidFill>
                  <a:schemeClr val="bg1"/>
                </a:solidFill>
              </a:rPr>
              <a:t>Household Mental Illness</a:t>
            </a:r>
          </a:p>
          <a:p>
            <a:r>
              <a:rPr lang="en-US" dirty="0">
                <a:solidFill>
                  <a:schemeClr val="bg1"/>
                </a:solidFill>
              </a:rPr>
              <a:t>Household Incarceration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endParaRPr lang="en-US" sz="2600" dirty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482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EF7B7-7B50-3145-8E23-CE8DF3A86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279" y="2183801"/>
            <a:ext cx="3683659" cy="502249"/>
          </a:xfrm>
        </p:spPr>
        <p:txBody>
          <a:bodyPr/>
          <a:lstStyle/>
          <a:p>
            <a:r>
              <a:rPr lang="en-US" dirty="0"/>
              <a:t>ACE Outcomes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2812451"/>
            <a:ext cx="3910579" cy="345119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Behavioral Issues </a:t>
            </a:r>
            <a:endParaRPr lang="en-US" sz="1800" dirty="0"/>
          </a:p>
          <a:p>
            <a:r>
              <a:rPr lang="en-US" dirty="0"/>
              <a:t>Inappropriate Sex</a:t>
            </a:r>
          </a:p>
          <a:p>
            <a:r>
              <a:rPr lang="en-US" dirty="0"/>
              <a:t>High Risk Sex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Negative Health Outcomes </a:t>
            </a:r>
            <a:endParaRPr lang="en-US" sz="2000" dirty="0"/>
          </a:p>
          <a:p>
            <a:r>
              <a:rPr lang="en-US" dirty="0"/>
              <a:t>Suicide Attempt</a:t>
            </a:r>
          </a:p>
          <a:p>
            <a:r>
              <a:rPr lang="en-US" dirty="0"/>
              <a:t>Divorce</a:t>
            </a:r>
          </a:p>
          <a:p>
            <a:r>
              <a:rPr lang="en-US" dirty="0"/>
              <a:t>Domestic Violence</a:t>
            </a:r>
          </a:p>
          <a:p>
            <a:r>
              <a:rPr lang="en-US" dirty="0"/>
              <a:t>Substance Use</a:t>
            </a:r>
          </a:p>
          <a:p>
            <a:r>
              <a:rPr lang="en-US" dirty="0"/>
              <a:t>Mental Illness</a:t>
            </a:r>
          </a:p>
          <a:p>
            <a:r>
              <a:rPr lang="en-US" dirty="0"/>
              <a:t>Sleep Disturbances</a:t>
            </a:r>
          </a:p>
          <a:p>
            <a:r>
              <a:rPr lang="en-US" dirty="0"/>
              <a:t>Incarceration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9C724C-11DD-AD48-9B57-342F1AE4F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502248"/>
          </a:xfrm>
        </p:spPr>
        <p:txBody>
          <a:bodyPr/>
          <a:lstStyle/>
          <a:p>
            <a:r>
              <a:rPr lang="en-US" dirty="0"/>
              <a:t>ACE Categories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2098" y="2812451"/>
            <a:ext cx="3907541" cy="345119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Emotional Abuse</a:t>
            </a:r>
          </a:p>
          <a:p>
            <a:r>
              <a:rPr lang="en-US" dirty="0"/>
              <a:t>Physical Abuse</a:t>
            </a:r>
          </a:p>
          <a:p>
            <a:r>
              <a:rPr lang="en-US" dirty="0"/>
              <a:t>Sexual Abuse</a:t>
            </a:r>
          </a:p>
          <a:p>
            <a:r>
              <a:rPr lang="en-US" dirty="0"/>
              <a:t>Emotional Neglect</a:t>
            </a:r>
          </a:p>
          <a:p>
            <a:r>
              <a:rPr lang="en-US" dirty="0"/>
              <a:t>Physical Neglect</a:t>
            </a:r>
          </a:p>
          <a:p>
            <a:r>
              <a:rPr lang="en-US" dirty="0"/>
              <a:t>Loss of a Parent</a:t>
            </a:r>
          </a:p>
          <a:p>
            <a:r>
              <a:rPr lang="en-US" dirty="0"/>
              <a:t>Witness to Domestic Violence</a:t>
            </a:r>
          </a:p>
          <a:p>
            <a:r>
              <a:rPr lang="en-US" dirty="0"/>
              <a:t>Household Substance Abuse</a:t>
            </a:r>
          </a:p>
          <a:p>
            <a:r>
              <a:rPr lang="en-US" dirty="0"/>
              <a:t>Household Mental Illness</a:t>
            </a:r>
          </a:p>
          <a:p>
            <a:r>
              <a:rPr lang="en-US" dirty="0"/>
              <a:t>Household Incarceration</a:t>
            </a:r>
          </a:p>
          <a:p>
            <a:endParaRPr lang="en-US" dirty="0"/>
          </a:p>
          <a:p>
            <a:pPr algn="r"/>
            <a:endParaRPr lang="en-US" sz="2600" dirty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103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Attachment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00F5C8-040C-4E17-934E-B3AFCACDB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445144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580013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Attachment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00F5C8-040C-4E17-934E-B3AFCACDB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79020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68393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Attachment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00F5C8-040C-4E17-934E-B3AFCACDB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315963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485655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CC0F-5A0C-E342-92B1-EE73270E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0467-A1D3-DD4F-8D23-5F3B347F3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/>
              <a:t>Attachment is usually classified into 4 categories:</a:t>
            </a:r>
          </a:p>
          <a:p>
            <a:pPr lvl="1"/>
            <a:r>
              <a:rPr lang="en-US" sz="2900" b="1" dirty="0"/>
              <a:t>Secure – Autonomous</a:t>
            </a:r>
            <a:r>
              <a:rPr lang="en-US" sz="2900" dirty="0"/>
              <a:t> </a:t>
            </a:r>
          </a:p>
          <a:p>
            <a:pPr lvl="1"/>
            <a:r>
              <a:rPr lang="en-US" sz="2900" b="1" dirty="0"/>
              <a:t>Insecure – Dismissing</a:t>
            </a:r>
          </a:p>
          <a:p>
            <a:pPr lvl="1"/>
            <a:r>
              <a:rPr lang="en-US" sz="2900" b="1" dirty="0"/>
              <a:t>Insecure – Preoccupied</a:t>
            </a:r>
          </a:p>
          <a:p>
            <a:pPr lvl="1"/>
            <a:r>
              <a:rPr lang="en-US" sz="2900" b="1" dirty="0"/>
              <a:t>Unresolved/Disorganized/Fearful</a:t>
            </a:r>
            <a:endParaRPr lang="en-US" sz="2900" dirty="0"/>
          </a:p>
          <a:p>
            <a:r>
              <a:rPr lang="en-US" sz="3200" dirty="0">
                <a:solidFill>
                  <a:schemeClr val="bg1"/>
                </a:solidFill>
              </a:rPr>
              <a:t>In the Adult Attachment Interview (AAI), they add Cannot Classify as an additional category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When ≥4 ACES, 65% of AAIs Classified as Unresolved or Cannot Classify (U/CC)</a:t>
            </a:r>
          </a:p>
          <a:p>
            <a:r>
              <a:rPr lang="en-US" sz="3200" dirty="0">
                <a:solidFill>
                  <a:schemeClr val="bg1"/>
                </a:solidFill>
              </a:rPr>
              <a:t>Lack of emotional  support on ACE screening tool is associated with 72% AAI’s classified as U/CC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Increased ACEs and decreased emotional support increases likelihood of U/CC classification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004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CC0F-5A0C-E342-92B1-EE73270E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0467-A1D3-DD4F-8D23-5F3B347F3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Attachment is usually classified into 4 categories:</a:t>
            </a:r>
          </a:p>
          <a:p>
            <a:pPr lvl="1"/>
            <a:r>
              <a:rPr lang="en-US" sz="2900" b="1" dirty="0">
                <a:solidFill>
                  <a:schemeClr val="bg2">
                    <a:lumMod val="90000"/>
                  </a:schemeClr>
                </a:solidFill>
              </a:rPr>
              <a:t>Secure – Autonomous</a:t>
            </a:r>
            <a:r>
              <a:rPr lang="en-US" sz="2900" dirty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pPr lvl="1"/>
            <a:r>
              <a:rPr lang="en-US" sz="2900" b="1" dirty="0">
                <a:solidFill>
                  <a:schemeClr val="bg2">
                    <a:lumMod val="90000"/>
                  </a:schemeClr>
                </a:solidFill>
              </a:rPr>
              <a:t>Insecure – Dismissing</a:t>
            </a:r>
          </a:p>
          <a:p>
            <a:pPr lvl="1"/>
            <a:r>
              <a:rPr lang="en-US" sz="2900" b="1" dirty="0">
                <a:solidFill>
                  <a:schemeClr val="bg2">
                    <a:lumMod val="90000"/>
                  </a:schemeClr>
                </a:solidFill>
              </a:rPr>
              <a:t>Insecure – Preoccupied</a:t>
            </a:r>
          </a:p>
          <a:p>
            <a:pPr lvl="1"/>
            <a:r>
              <a:rPr lang="en-US" sz="2900" b="1" dirty="0">
                <a:solidFill>
                  <a:schemeClr val="bg2">
                    <a:lumMod val="90000"/>
                  </a:schemeClr>
                </a:solidFill>
              </a:rPr>
              <a:t>Unresolved/Disorganized/Fearful</a:t>
            </a:r>
            <a:endParaRPr lang="en-US" sz="2900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3200" dirty="0"/>
              <a:t>In the Adult Attachment Interview (AAI), they add Cannot Classify as an additional category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When ≥4 ACES, 65% of AAIs Classified as Unresolved or Cannot Classify (U/CC)</a:t>
            </a:r>
          </a:p>
          <a:p>
            <a:r>
              <a:rPr lang="en-US" sz="3200" dirty="0">
                <a:solidFill>
                  <a:schemeClr val="bg1"/>
                </a:solidFill>
              </a:rPr>
              <a:t>Lack of emotional  support on ACE screening tool is associated with 72% AAI’s classified as U/CC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Increased ACEs and decreased emotional support increases likelihood of U/CC classification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9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CC0F-5A0C-E342-92B1-EE73270E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0467-A1D3-DD4F-8D23-5F3B347F3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Attachment is usually classified into 4 categories:</a:t>
            </a:r>
          </a:p>
          <a:p>
            <a:pPr lvl="1"/>
            <a:r>
              <a:rPr lang="en-US" sz="2900" b="1" dirty="0">
                <a:solidFill>
                  <a:schemeClr val="bg2">
                    <a:lumMod val="90000"/>
                  </a:schemeClr>
                </a:solidFill>
              </a:rPr>
              <a:t>Secure – Autonomous</a:t>
            </a:r>
            <a:r>
              <a:rPr lang="en-US" sz="2900" dirty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pPr lvl="1"/>
            <a:r>
              <a:rPr lang="en-US" sz="2900" b="1" dirty="0">
                <a:solidFill>
                  <a:schemeClr val="bg2">
                    <a:lumMod val="90000"/>
                  </a:schemeClr>
                </a:solidFill>
              </a:rPr>
              <a:t>Insecure – Dismissing</a:t>
            </a:r>
          </a:p>
          <a:p>
            <a:pPr lvl="1"/>
            <a:r>
              <a:rPr lang="en-US" sz="2900" b="1" dirty="0">
                <a:solidFill>
                  <a:schemeClr val="bg2">
                    <a:lumMod val="90000"/>
                  </a:schemeClr>
                </a:solidFill>
              </a:rPr>
              <a:t>Insecure – Preoccupied</a:t>
            </a:r>
          </a:p>
          <a:p>
            <a:pPr lvl="1"/>
            <a:r>
              <a:rPr lang="en-US" sz="2900" b="1" dirty="0">
                <a:solidFill>
                  <a:schemeClr val="bg2">
                    <a:lumMod val="90000"/>
                  </a:schemeClr>
                </a:solidFill>
              </a:rPr>
              <a:t>Unresolved/Disorganized/Fearful</a:t>
            </a:r>
            <a:endParaRPr lang="en-US" sz="2900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In the Adult Attachment Interview (AAI), they add Cannot Classify as an additional category</a:t>
            </a:r>
          </a:p>
          <a:p>
            <a:r>
              <a:rPr lang="en-US" sz="3200" dirty="0"/>
              <a:t>When ≥4 ACES, 65% of AAIs Classified as Unresolved or Cannot Classify (U/CC)</a:t>
            </a:r>
          </a:p>
          <a:p>
            <a:r>
              <a:rPr lang="en-US" sz="3200" dirty="0">
                <a:solidFill>
                  <a:schemeClr val="bg1"/>
                </a:solidFill>
              </a:rPr>
              <a:t>Lack of emotional  support on ACE screening tool is associated with 72% AAI’s classified as U/CC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Increased ACEs and decreased emotional support increases likelihood of U/CC classification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32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CC0F-5A0C-E342-92B1-EE73270E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0467-A1D3-DD4F-8D23-5F3B347F3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Attachment is usually classified into 4 categories:</a:t>
            </a:r>
          </a:p>
          <a:p>
            <a:pPr lvl="1"/>
            <a:r>
              <a:rPr lang="en-US" sz="2900" b="1" dirty="0">
                <a:solidFill>
                  <a:schemeClr val="bg2">
                    <a:lumMod val="90000"/>
                  </a:schemeClr>
                </a:solidFill>
              </a:rPr>
              <a:t>Secure – Autonomous</a:t>
            </a:r>
            <a:r>
              <a:rPr lang="en-US" sz="2900" dirty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pPr lvl="1"/>
            <a:r>
              <a:rPr lang="en-US" sz="2900" b="1" dirty="0">
                <a:solidFill>
                  <a:schemeClr val="bg2">
                    <a:lumMod val="90000"/>
                  </a:schemeClr>
                </a:solidFill>
              </a:rPr>
              <a:t>Insecure – Dismissing</a:t>
            </a:r>
          </a:p>
          <a:p>
            <a:pPr lvl="1"/>
            <a:r>
              <a:rPr lang="en-US" sz="2900" b="1" dirty="0">
                <a:solidFill>
                  <a:schemeClr val="bg2">
                    <a:lumMod val="90000"/>
                  </a:schemeClr>
                </a:solidFill>
              </a:rPr>
              <a:t>Insecure – Preoccupied</a:t>
            </a:r>
          </a:p>
          <a:p>
            <a:pPr lvl="1"/>
            <a:r>
              <a:rPr lang="en-US" sz="2900" b="1" dirty="0">
                <a:solidFill>
                  <a:schemeClr val="bg2">
                    <a:lumMod val="90000"/>
                  </a:schemeClr>
                </a:solidFill>
              </a:rPr>
              <a:t>Unresolved/Disorganized/Fearful</a:t>
            </a:r>
            <a:endParaRPr lang="en-US" sz="2900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In the Adult Attachment Interview (AAI), they add Cannot Classify as an additional category</a:t>
            </a:r>
          </a:p>
          <a:p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When ≥4 ACES, 65% of AAIs Classified as Unresolved or Cannot Classify (U/CC)</a:t>
            </a:r>
          </a:p>
          <a:p>
            <a:r>
              <a:rPr lang="en-US" sz="3200" dirty="0"/>
              <a:t>Lack of emotional  support on ACE screening tool is associated with 72% AAI’s classified as U/CC</a:t>
            </a:r>
          </a:p>
          <a:p>
            <a:pPr lvl="1"/>
            <a:r>
              <a:rPr lang="en-US" sz="3200" dirty="0"/>
              <a:t>Increased ACEs and decreased emotional support increases likelihood of U/CC classification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256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DA2F-F6E8-D54C-A1DD-4253E1F4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B74FB-D25B-7948-AB18-2BB7818A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U/CC parents prone to being overwhelmed by frightened or frightening responses to their children</a:t>
            </a:r>
          </a:p>
          <a:p>
            <a:r>
              <a:rPr lang="en-US" sz="1800" dirty="0">
                <a:solidFill>
                  <a:schemeClr val="bg1"/>
                </a:solidFill>
              </a:rPr>
              <a:t> Mothers with the ACE “witnessing IPV” more likely have U/CC classification –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highly correlated with 4+ACEs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Maternal depression and attachment styles are mediators of maternal ACEs and child behavior at 5 years </a:t>
            </a:r>
          </a:p>
          <a:p>
            <a:r>
              <a:rPr lang="en-US" sz="1800" dirty="0">
                <a:solidFill>
                  <a:schemeClr val="bg1"/>
                </a:solidFill>
              </a:rPr>
              <a:t>U/CC is a predictor of most troubling infant-parent relationship, in which fear and disorganizations predominate</a:t>
            </a:r>
          </a:p>
          <a:p>
            <a:r>
              <a:rPr lang="en-US" sz="1800" dirty="0">
                <a:solidFill>
                  <a:schemeClr val="bg1"/>
                </a:solidFill>
              </a:rPr>
              <a:t>Disorganized parent-child relationship is predictive of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externalizing disorders in later childhood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PTSD in middle childhood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dissociation across teen years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borderline symptoms in early adulthood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1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800"/>
              <a:t>The Categories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9B96EE-5367-4891-A935-66FE47BF2C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673135"/>
              </p:ext>
            </p:extLst>
          </p:nvPr>
        </p:nvGraphicFramePr>
        <p:xfrm>
          <a:off x="3508758" y="1127125"/>
          <a:ext cx="4802995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99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DA2F-F6E8-D54C-A1DD-4253E1F4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B74FB-D25B-7948-AB18-2BB7818A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U/CC parents prone to being overwhelmed by frightened or frightening responses to their children</a:t>
            </a:r>
          </a:p>
          <a:p>
            <a:r>
              <a:rPr lang="en-US" sz="1800" dirty="0"/>
              <a:t> Mothers with the ACE “witnessing IPV” more likely have U/CC classification – </a:t>
            </a:r>
          </a:p>
          <a:p>
            <a:pPr lvl="1"/>
            <a:r>
              <a:rPr lang="en-US" sz="1600" dirty="0"/>
              <a:t>highly correlated with 4+ACEs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Maternal depression and attachment styles are mediators of maternal ACEs and child behavior at 5 years </a:t>
            </a:r>
          </a:p>
          <a:p>
            <a:r>
              <a:rPr lang="en-US" sz="1800" dirty="0">
                <a:solidFill>
                  <a:schemeClr val="bg1"/>
                </a:solidFill>
              </a:rPr>
              <a:t>U/CC is a predictor of most troubling infant-parent relationship, in which fear and disorganizations predominate</a:t>
            </a:r>
          </a:p>
          <a:p>
            <a:r>
              <a:rPr lang="en-US" sz="1800" dirty="0">
                <a:solidFill>
                  <a:schemeClr val="bg1"/>
                </a:solidFill>
              </a:rPr>
              <a:t>Disorganized parent-child relationship is predictive of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externalizing disorders in later childhood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PTSD in middle childhood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dissociation across teen years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borderline symptoms in early adulthood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073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DA2F-F6E8-D54C-A1DD-4253E1F4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B74FB-D25B-7948-AB18-2BB7818A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U/CC parents prone to being overwhelmed by frightened or frightening responses to their children</a:t>
            </a:r>
          </a:p>
          <a:p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 Mothers with the ACE “witnessing IPV” more likely have U/CC classification – </a:t>
            </a:r>
          </a:p>
          <a:p>
            <a:pPr lvl="1"/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highly correlated with 4+ACEs</a:t>
            </a:r>
          </a:p>
          <a:p>
            <a:r>
              <a:rPr lang="en-US" sz="1800" dirty="0"/>
              <a:t>Maternal depression and attachment styles are mediators of maternal ACEs and child behavior at 5 years </a:t>
            </a:r>
          </a:p>
          <a:p>
            <a:r>
              <a:rPr lang="en-US" sz="1800" dirty="0">
                <a:solidFill>
                  <a:schemeClr val="bg1"/>
                </a:solidFill>
              </a:rPr>
              <a:t>U/CC is a predictor of most troubling infant-parent relationship, in which fear and disorganizations predominate</a:t>
            </a:r>
          </a:p>
          <a:p>
            <a:r>
              <a:rPr lang="en-US" sz="1800" dirty="0">
                <a:solidFill>
                  <a:schemeClr val="bg1"/>
                </a:solidFill>
              </a:rPr>
              <a:t>Disorganized parent-child relationship is predictive of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externalizing disorders in later childhood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PTSD in middle childhood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dissociation across teen years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borderline symptoms in early adulthood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921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DA2F-F6E8-D54C-A1DD-4253E1F4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B74FB-D25B-7948-AB18-2BB7818A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U/CC parents prone to being overwhelmed by frightened or frightening responses to their children</a:t>
            </a:r>
          </a:p>
          <a:p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 Mothers with the ACE “witnessing IPV” more likely have U/CC classification – </a:t>
            </a:r>
          </a:p>
          <a:p>
            <a:pPr lvl="1"/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highly correlated with 4+ACEs</a:t>
            </a:r>
          </a:p>
          <a:p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Maternal depression and attachment styles are mediators of maternal ACEs and child behavior at 5 years </a:t>
            </a:r>
          </a:p>
          <a:p>
            <a:r>
              <a:rPr lang="en-US" sz="1800" dirty="0"/>
              <a:t>U/CC is a predictor of most troubling infant-parent relationship, in which fear and disorganizations predominate</a:t>
            </a:r>
          </a:p>
          <a:p>
            <a:r>
              <a:rPr lang="en-US" sz="1800" dirty="0">
                <a:solidFill>
                  <a:schemeClr val="bg1"/>
                </a:solidFill>
              </a:rPr>
              <a:t>Disorganized parent-child relationship is predictive of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externalizing disorders in later childhood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PTSD in middle childhood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dissociation across teen years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borderline symptoms in early adulthood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185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DA2F-F6E8-D54C-A1DD-4253E1F4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B74FB-D25B-7948-AB18-2BB7818A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U/CC parents prone to being overwhelmed by frightened or frightening responses to their children</a:t>
            </a:r>
          </a:p>
          <a:p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 Mothers with the ACE “witnessing IPV” more likely have U/CC classification – </a:t>
            </a:r>
          </a:p>
          <a:p>
            <a:pPr lvl="1"/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highly correlated with 4+ACEs</a:t>
            </a:r>
          </a:p>
          <a:p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Maternal depression and attachment styles are mediators of maternal ACEs and child behavior at 5 years </a:t>
            </a:r>
          </a:p>
          <a:p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U/CC is a predictor of most troubling infant-parent relationship, in which fear and disorganizations predominate</a:t>
            </a:r>
          </a:p>
          <a:p>
            <a:r>
              <a:rPr lang="en-US" sz="1800" dirty="0"/>
              <a:t>Disorganized parent-child relationship is predictive of</a:t>
            </a:r>
          </a:p>
          <a:p>
            <a:pPr lvl="1"/>
            <a:r>
              <a:rPr lang="en-US" sz="1600" dirty="0"/>
              <a:t>externalizing disorders in later childhood </a:t>
            </a:r>
          </a:p>
          <a:p>
            <a:pPr lvl="1"/>
            <a:r>
              <a:rPr lang="en-US" sz="1600" dirty="0"/>
              <a:t>PTSD in middle childhood</a:t>
            </a:r>
          </a:p>
          <a:p>
            <a:pPr lvl="1"/>
            <a:r>
              <a:rPr lang="en-US" sz="1600" dirty="0"/>
              <a:t>dissociation across teen years</a:t>
            </a:r>
          </a:p>
          <a:p>
            <a:pPr lvl="1"/>
            <a:r>
              <a:rPr lang="en-US" sz="1600" dirty="0"/>
              <a:t>borderline symptoms in early adulthood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367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FFDE7-F405-6543-8907-B1889C7C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Parenting stress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D76B8D-91E9-4084-94F5-01F942DFC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307901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9335446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FFDE7-F405-6543-8907-B1889C7C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Parenting stress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D76B8D-91E9-4084-94F5-01F942DFC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193364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352885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FFDE7-F405-6543-8907-B1889C7C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Parenting stress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D76B8D-91E9-4084-94F5-01F942DFC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58057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648990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FFDE7-F405-6543-8907-B1889C7C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Parenting stress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D76B8D-91E9-4084-94F5-01F942DFC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148841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709755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FFDE7-F405-6543-8907-B1889C7C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Parenting stress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D76B8D-91E9-4084-94F5-01F942DFC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616685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664101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FFDE7-F405-6543-8907-B1889C7C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Parenting stress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D76B8D-91E9-4084-94F5-01F942DFC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402545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32763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800"/>
              <a:t>The Categories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9B96EE-5367-4891-A935-66FE47BF2C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179678"/>
              </p:ext>
            </p:extLst>
          </p:nvPr>
        </p:nvGraphicFramePr>
        <p:xfrm>
          <a:off x="3508758" y="1127125"/>
          <a:ext cx="4802995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1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FFDE7-F405-6543-8907-B1889C7C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Parenting stress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D76B8D-91E9-4084-94F5-01F942DFC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614981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110387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FFDE7-F405-6543-8907-B1889C7C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Parenting stress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D76B8D-91E9-4084-94F5-01F942DFC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250353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80563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FFDE7-F405-6543-8907-B1889C7C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Parenting stress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D76B8D-91E9-4084-94F5-01F942DFC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794527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394452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FFDE7-F405-6543-8907-B1889C7C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Parenting stress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D76B8D-91E9-4084-94F5-01F942DFC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645124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035922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B781DC51-1D15-43A2-AB4F-2051C5F1C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08B81-C8A4-4EEF-A211-877A35E98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2B94A0-9C04-497F-9F2A-234AC715B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9CB58F-9DB1-495E-8241-D8994104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FFDE7-F405-6543-8907-B1889C7C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Parenting stress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D76B8D-91E9-4084-94F5-01F942DFC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772954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63217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A827-C37B-5C4F-B3EC-61AEF62B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8E97-868D-E848-A371-2BB7DB573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More likely to spank and use corporal punishment as parenting strategies </a:t>
            </a:r>
            <a:r>
              <a:rPr lang="en-US" sz="1800" dirty="0">
                <a:solidFill>
                  <a:schemeClr val="bg1"/>
                </a:solidFill>
              </a:rPr>
              <a:t>(physical abuse)</a:t>
            </a:r>
          </a:p>
          <a:p>
            <a:r>
              <a:rPr lang="en-US" sz="1800" dirty="0">
                <a:solidFill>
                  <a:schemeClr val="bg1"/>
                </a:solidFill>
              </a:rPr>
              <a:t>Less sensitive with infants (physical and/or emotional abuse)</a:t>
            </a:r>
          </a:p>
          <a:p>
            <a:r>
              <a:rPr lang="en-US" sz="1800" dirty="0">
                <a:solidFill>
                  <a:schemeClr val="bg1"/>
                </a:solidFill>
              </a:rPr>
              <a:t>Increased hostile intrusive behaviors toward infants (physical and/or emotional abuse)</a:t>
            </a:r>
          </a:p>
          <a:p>
            <a:r>
              <a:rPr lang="en-US" sz="1800" dirty="0">
                <a:solidFill>
                  <a:schemeClr val="bg1"/>
                </a:solidFill>
              </a:rPr>
              <a:t>Decreased emotional availability (emotional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Decreased involvement with their infants (emotional or physical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Vulnerable living conditions such as food insecurity (physical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Failure to identify and read emotional cues (emotional abuse and/or neglect)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8345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A827-C37B-5C4F-B3EC-61AEF62B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8E97-868D-E848-A371-2BB7DB573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More likely to spank and use corporal punishment as parenting strategies (</a:t>
            </a:r>
            <a:r>
              <a:rPr lang="en-US" sz="1800" b="1" dirty="0"/>
              <a:t>physical abuse</a:t>
            </a:r>
            <a:r>
              <a:rPr lang="en-US" sz="1800" dirty="0"/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Less sensitive with infants (physical and/or emotional abuse)</a:t>
            </a:r>
          </a:p>
          <a:p>
            <a:r>
              <a:rPr lang="en-US" sz="1800" dirty="0">
                <a:solidFill>
                  <a:schemeClr val="bg1"/>
                </a:solidFill>
              </a:rPr>
              <a:t>Increased hostile intrusive behaviors toward infants (physical and/or emotional abuse)</a:t>
            </a:r>
          </a:p>
          <a:p>
            <a:r>
              <a:rPr lang="en-US" sz="1800" dirty="0">
                <a:solidFill>
                  <a:schemeClr val="bg1"/>
                </a:solidFill>
              </a:rPr>
              <a:t>Decreased emotional availability (emotional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Decreased involvement with their infants (emotional or physical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Vulnerable living conditions such as food insecurity (physical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Failure to identify and read emotional cues (emotional abuse and/or neglect)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422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A827-C37B-5C4F-B3EC-61AEF62B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8E97-868D-E848-A371-2BB7DB573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More likely to spank and use corporal punishment as parenting strategies (physical abuse)</a:t>
            </a:r>
          </a:p>
          <a:p>
            <a:r>
              <a:rPr lang="en-US" sz="1800" dirty="0"/>
              <a:t>Less sensitive with infants </a:t>
            </a:r>
            <a:r>
              <a:rPr lang="en-US" sz="1800" dirty="0">
                <a:solidFill>
                  <a:schemeClr val="bg1"/>
                </a:solidFill>
              </a:rPr>
              <a:t>(physical and/or emotional abuse)</a:t>
            </a:r>
          </a:p>
          <a:p>
            <a:r>
              <a:rPr lang="en-US" sz="1800" dirty="0">
                <a:solidFill>
                  <a:schemeClr val="bg1"/>
                </a:solidFill>
              </a:rPr>
              <a:t>Increased hostile intrusive behaviors toward infants (physical and/or emotional abuse)</a:t>
            </a:r>
          </a:p>
          <a:p>
            <a:r>
              <a:rPr lang="en-US" sz="1800" dirty="0">
                <a:solidFill>
                  <a:schemeClr val="bg1"/>
                </a:solidFill>
              </a:rPr>
              <a:t>Decreased emotional availability (emotional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Decreased involvement with their infants (emotional or physical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Vulnerable living conditions such as food insecurity (physical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Failure to identify and read emotional cues (emotional abuse and/or neglect)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335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A827-C37B-5C4F-B3EC-61AEF62B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8E97-868D-E848-A371-2BB7DB573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More likely to spank and use corporal punishment as parenting strategies (physical abuse)</a:t>
            </a:r>
          </a:p>
          <a:p>
            <a:r>
              <a:rPr lang="en-US" sz="1800" dirty="0"/>
              <a:t>Less sensitive with infants (</a:t>
            </a:r>
            <a:r>
              <a:rPr lang="en-US" sz="1800" b="1" dirty="0"/>
              <a:t>physical and/or emotional abuse</a:t>
            </a:r>
            <a:r>
              <a:rPr lang="en-US" sz="1800" dirty="0"/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Increased hostile intrusive behaviors toward infants (physical and/or emotional abuse)</a:t>
            </a:r>
          </a:p>
          <a:p>
            <a:r>
              <a:rPr lang="en-US" sz="1800" dirty="0">
                <a:solidFill>
                  <a:schemeClr val="bg1"/>
                </a:solidFill>
              </a:rPr>
              <a:t>Decreased emotional availability (emotional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Decreased involvement with their infants (emotional or physical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Vulnerable living conditions such as food insecurity (physical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Failure to identify and read emotional cues (emotional abuse and/or neglect)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562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A827-C37B-5C4F-B3EC-61AEF62B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8E97-868D-E848-A371-2BB7DB573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More likely to spank and use corporal punishment as parenting strategies (physical abuse)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Less sensitive with infants (physical and/or emotional abuse)</a:t>
            </a:r>
          </a:p>
          <a:p>
            <a:r>
              <a:rPr lang="en-US" sz="1800" dirty="0"/>
              <a:t>Increased hostile intrusive behaviors toward infants </a:t>
            </a:r>
            <a:r>
              <a:rPr lang="en-US" sz="1800" dirty="0">
                <a:solidFill>
                  <a:schemeClr val="bg1"/>
                </a:solidFill>
              </a:rPr>
              <a:t>(physical and/or emotional abuse)</a:t>
            </a:r>
          </a:p>
          <a:p>
            <a:r>
              <a:rPr lang="en-US" sz="1800" dirty="0">
                <a:solidFill>
                  <a:schemeClr val="bg1"/>
                </a:solidFill>
              </a:rPr>
              <a:t>Decreased emotional availability (emotional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Decreased involvement with their infants (emotional or physical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Vulnerable living conditions such as food insecurity (physical neglect)</a:t>
            </a:r>
          </a:p>
          <a:p>
            <a:r>
              <a:rPr lang="en-US" sz="1800" dirty="0">
                <a:solidFill>
                  <a:schemeClr val="bg1"/>
                </a:solidFill>
              </a:rPr>
              <a:t>Failure to identify and read emotional cues (emotional abuse and/or neglect)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7317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10218</Words>
  <Application>Microsoft Macintosh PowerPoint</Application>
  <PresentationFormat>On-screen Show (4:3)</PresentationFormat>
  <Paragraphs>1789</Paragraphs>
  <Slides>162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162</vt:i4>
      </vt:variant>
    </vt:vector>
  </HeadingPairs>
  <TitlesOfParts>
    <vt:vector size="166" baseType="lpstr">
      <vt:lpstr>Arial</vt:lpstr>
      <vt:lpstr>Calibri</vt:lpstr>
      <vt:lpstr>Century Gothic</vt:lpstr>
      <vt:lpstr>Vapor Trail</vt:lpstr>
      <vt:lpstr>Effects of Adverse childhood experiences on parenting</vt:lpstr>
      <vt:lpstr>What if I told you that the What your grandmother went through as a child influences your child’s behavior?</vt:lpstr>
      <vt:lpstr>PowerPoint Presentation</vt:lpstr>
      <vt:lpstr>ACEs Exposure</vt:lpstr>
      <vt:lpstr>What are  Adverse  Childhood Experiences?</vt:lpstr>
      <vt:lpstr>The Categories</vt:lpstr>
      <vt:lpstr>The Categories</vt:lpstr>
      <vt:lpstr>The Categories</vt:lpstr>
      <vt:lpstr>The Categories</vt:lpstr>
      <vt:lpstr>The History</vt:lpstr>
      <vt:lpstr>The History</vt:lpstr>
      <vt:lpstr>The History</vt:lpstr>
      <vt:lpstr>The History</vt:lpstr>
      <vt:lpstr>The Study</vt:lpstr>
      <vt:lpstr>The Study</vt:lpstr>
      <vt:lpstr>The Study</vt:lpstr>
      <vt:lpstr>The Study</vt:lpstr>
      <vt:lpstr>The Study</vt:lpstr>
      <vt:lpstr>The Results </vt:lpstr>
      <vt:lpstr>The Results </vt:lpstr>
      <vt:lpstr>The Results </vt:lpstr>
      <vt:lpstr>ACE score provide measure of cumulative stress in childhood </vt:lpstr>
      <vt:lpstr>The Categories</vt:lpstr>
      <vt:lpstr>Impact on  Physical Health</vt:lpstr>
      <vt:lpstr>Impact on  Mental Health</vt:lpstr>
      <vt:lpstr>Impact on  Behavior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Conceptualization</vt:lpstr>
      <vt:lpstr>The Conceptualization</vt:lpstr>
      <vt:lpstr>The Conceptualization</vt:lpstr>
      <vt:lpstr>The Brain Epigenetics</vt:lpstr>
      <vt:lpstr>The Brain Epigenetics</vt:lpstr>
      <vt:lpstr>The Brain Epigenetics</vt:lpstr>
      <vt:lpstr>The Brain Epigenetics</vt:lpstr>
      <vt:lpstr>The Brain Epigenetics</vt:lpstr>
      <vt:lpstr>The Brain Epigenetics</vt:lpstr>
      <vt:lpstr>The Brain Size &amp; Shape</vt:lpstr>
      <vt:lpstr>The Brain Size &amp; Shape</vt:lpstr>
      <vt:lpstr>The Brain Size &amp; Shape</vt:lpstr>
      <vt:lpstr>The Brain Size &amp; Shape</vt:lpstr>
      <vt:lpstr>The Brain Size &amp; Shape</vt:lpstr>
      <vt:lpstr>The Brain Neural Pruning</vt:lpstr>
      <vt:lpstr>The Brain Neural Pruning</vt:lpstr>
      <vt:lpstr>The Brain Neural Pruning</vt:lpstr>
      <vt:lpstr>The Brain Neural Pruning</vt:lpstr>
      <vt:lpstr>The Brain Neural Pruning</vt:lpstr>
      <vt:lpstr>The Brain Telomeres</vt:lpstr>
      <vt:lpstr>The Brain Telomeres</vt:lpstr>
      <vt:lpstr>The Brain Telomeres</vt:lpstr>
      <vt:lpstr>The Brain Default Mode</vt:lpstr>
      <vt:lpstr>The Brain Default Mode</vt:lpstr>
      <vt:lpstr>The Brain Brain-Body Pathway</vt:lpstr>
      <vt:lpstr>The Brain Brain-Body Pathway</vt:lpstr>
      <vt:lpstr>The Brain Brain-Body Pathway</vt:lpstr>
      <vt:lpstr>The Brain Connectivity</vt:lpstr>
      <vt:lpstr>The Brain Connectivity</vt:lpstr>
      <vt:lpstr>The Brain Connectivity</vt:lpstr>
      <vt:lpstr>PowerPoint Presentation</vt:lpstr>
      <vt:lpstr>How does this effect Parenting?</vt:lpstr>
      <vt:lpstr>Correlations with Parenting </vt:lpstr>
      <vt:lpstr>Intergenerational Transmission</vt:lpstr>
      <vt:lpstr>Inherited?</vt:lpstr>
      <vt:lpstr>Inherited?</vt:lpstr>
      <vt:lpstr>Attachment</vt:lpstr>
      <vt:lpstr>Attachment</vt:lpstr>
      <vt:lpstr>Attachment</vt:lpstr>
      <vt:lpstr>Attachment</vt:lpstr>
      <vt:lpstr>Attachment</vt:lpstr>
      <vt:lpstr>Attachment</vt:lpstr>
      <vt:lpstr>Attachment</vt:lpstr>
      <vt:lpstr>Attachment</vt:lpstr>
      <vt:lpstr>Attachment</vt:lpstr>
      <vt:lpstr>Attachment</vt:lpstr>
      <vt:lpstr>Attachment</vt:lpstr>
      <vt:lpstr>Attachment</vt:lpstr>
      <vt:lpstr>Parenting stress</vt:lpstr>
      <vt:lpstr>Parenting stress</vt:lpstr>
      <vt:lpstr>Parenting stress</vt:lpstr>
      <vt:lpstr>Parenting stress</vt:lpstr>
      <vt:lpstr>Parenting stress</vt:lpstr>
      <vt:lpstr>Parenting stress</vt:lpstr>
      <vt:lpstr>Parenting stress</vt:lpstr>
      <vt:lpstr>Parenting stress</vt:lpstr>
      <vt:lpstr>Parenting stress</vt:lpstr>
      <vt:lpstr>Parenting stress</vt:lpstr>
      <vt:lpstr>Parenting stress</vt:lpstr>
      <vt:lpstr>Parenting Behavior</vt:lpstr>
      <vt:lpstr>Parenting Behavior</vt:lpstr>
      <vt:lpstr>Parenting Behavior</vt:lpstr>
      <vt:lpstr>Parenting Behavior</vt:lpstr>
      <vt:lpstr>Parenting Behavior</vt:lpstr>
      <vt:lpstr>Parenting Behavior</vt:lpstr>
      <vt:lpstr>Parenting Behavior</vt:lpstr>
      <vt:lpstr>Parenting Behavior</vt:lpstr>
      <vt:lpstr>Parenting Behavior</vt:lpstr>
      <vt:lpstr>Parenting Behavior</vt:lpstr>
      <vt:lpstr>Parenting Behavior</vt:lpstr>
      <vt:lpstr>Parenting Behavior</vt:lpstr>
      <vt:lpstr>Parenting Behavior</vt:lpstr>
      <vt:lpstr>Parenting Behavior</vt:lpstr>
      <vt:lpstr>Triggers of Traumatic Stress</vt:lpstr>
      <vt:lpstr>Increased  Risk of Developmental Delay</vt:lpstr>
      <vt:lpstr>Increased  Risk of Developmental Delay</vt:lpstr>
      <vt:lpstr>Increased  Risk of Developmental Delay</vt:lpstr>
      <vt:lpstr>Increased  Risk of Developmental Delay</vt:lpstr>
      <vt:lpstr>Child Emotional Distress</vt:lpstr>
      <vt:lpstr>Child Emotional Distress</vt:lpstr>
      <vt:lpstr>Child Emotional Distress</vt:lpstr>
      <vt:lpstr>Child Emotional Distress</vt:lpstr>
      <vt:lpstr>Child Emotional Distress</vt:lpstr>
      <vt:lpstr>Behavioral issues</vt:lpstr>
      <vt:lpstr>Behavioral issues</vt:lpstr>
      <vt:lpstr>Behavioral issues</vt:lpstr>
      <vt:lpstr>Behavioral issues</vt:lpstr>
      <vt:lpstr>Behavioral issues</vt:lpstr>
      <vt:lpstr>Behavioral issues</vt:lpstr>
      <vt:lpstr>Behavioral issues</vt:lpstr>
      <vt:lpstr>Behavioral issues</vt:lpstr>
      <vt:lpstr>Behavioral issues</vt:lpstr>
      <vt:lpstr>Behavioral issues</vt:lpstr>
      <vt:lpstr>prevelance</vt:lpstr>
      <vt:lpstr>PowerPoint Presentation</vt:lpstr>
      <vt:lpstr>The participants</vt:lpstr>
      <vt:lpstr>The participants</vt:lpstr>
      <vt:lpstr>The participants</vt:lpstr>
      <vt:lpstr>The participants</vt:lpstr>
      <vt:lpstr>The participants</vt:lpstr>
      <vt:lpstr>The participants</vt:lpstr>
      <vt:lpstr>Multicultural</vt:lpstr>
      <vt:lpstr>Multicultural</vt:lpstr>
      <vt:lpstr>Multicultural</vt:lpstr>
      <vt:lpstr>Risk Factors Perpetrator</vt:lpstr>
      <vt:lpstr>Risk Factors Perpetrator</vt:lpstr>
      <vt:lpstr>Risk Factors Perpetrator</vt:lpstr>
      <vt:lpstr>Protective Factors</vt:lpstr>
      <vt:lpstr>Protective Factors</vt:lpstr>
      <vt:lpstr>Protective Factors</vt:lpstr>
      <vt:lpstr>Interventions</vt:lpstr>
      <vt:lpstr>Screening Tool</vt:lpstr>
      <vt:lpstr>Screening Tool</vt:lpstr>
      <vt:lpstr>Screening Tool</vt:lpstr>
      <vt:lpstr>Screening Tool</vt:lpstr>
      <vt:lpstr>Ethics</vt:lpstr>
      <vt:lpstr>Only 1/3 of maltreating parents report being victimized  as children,  implying that factors beyond ACEs,  such as personality, coping skills, and social supports  may buffer the impact of ACEs on parenting</vt:lpstr>
      <vt:lpstr>Conclusion </vt:lpstr>
      <vt:lpstr>Conclusion </vt:lpstr>
      <vt:lpstr>Conclusion </vt:lpstr>
      <vt:lpstr>Conclusion </vt:lpstr>
      <vt:lpstr>Conclusion </vt:lpstr>
      <vt:lpstr>Conclusion </vt:lpstr>
      <vt:lpstr>Conclusion 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Adverse childhood experiences on parenting</dc:title>
  <dc:creator>Mindy Armbrust</dc:creator>
  <cp:lastModifiedBy>Elsa M</cp:lastModifiedBy>
  <cp:revision>4</cp:revision>
  <cp:lastPrinted>2020-02-22T03:25:26Z</cp:lastPrinted>
  <dcterms:created xsi:type="dcterms:W3CDTF">2020-02-18T18:06:21Z</dcterms:created>
  <dcterms:modified xsi:type="dcterms:W3CDTF">2020-02-22T03:25:36Z</dcterms:modified>
</cp:coreProperties>
</file>