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Alegrey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Robo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Lato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33" Type="http://schemas.openxmlformats.org/officeDocument/2006/relationships/font" Target="fonts/Alegreya-bold.fntdata"/><Relationship Id="rId10" Type="http://schemas.openxmlformats.org/officeDocument/2006/relationships/slide" Target="slides/slide5.xml"/><Relationship Id="rId32" Type="http://schemas.openxmlformats.org/officeDocument/2006/relationships/font" Target="fonts/Alegreya-regular.fntdata"/><Relationship Id="rId13" Type="http://schemas.openxmlformats.org/officeDocument/2006/relationships/slide" Target="slides/slide8.xml"/><Relationship Id="rId35" Type="http://schemas.openxmlformats.org/officeDocument/2006/relationships/font" Target="fonts/Alegreya-boldItalic.fntdata"/><Relationship Id="rId12" Type="http://schemas.openxmlformats.org/officeDocument/2006/relationships/slide" Target="slides/slide7.xml"/><Relationship Id="rId34" Type="http://schemas.openxmlformats.org/officeDocument/2006/relationships/font" Target="fonts/Alegreya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f4c7553d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f4c7553d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f4c7553d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f4c7553d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f4c7553d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f4c7553d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f4c7553d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f4c7553d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cb46121d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cb46121d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cb46121d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cb46121d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dbeb4dc3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dbeb4dc3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f4c7553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f4c7553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cb46121d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cb46121d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f4c7553d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f4c7553d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cb46121d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cb46121d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f4c7553d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f4c7553d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cb46121d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cb46121d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play-therapy.com/workshops_ift.htm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stockholmwebbyra.nu/index.php?q=ho+ro+mo+nighean+donn+bhoidheach+the+rankin+family" TargetMode="External"/><Relationship Id="rId4" Type="http://schemas.openxmlformats.org/officeDocument/2006/relationships/hyperlink" Target="http://stockholmwebbyra.nu/index.php?q=ho+ro+mo+nighean+donn+bhoidheach+the+rankin+family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ounseling.org/docs/default-source/vistas/filial-therapy-an-attachment-based-emotion-focused-and-skill.pdf?sfvrsn=dedfaa57_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293925" y="408625"/>
            <a:ext cx="2568300" cy="16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0104" rtl="0" algn="l">
              <a:lnSpc>
                <a:spcPct val="115000"/>
              </a:lnSpc>
              <a:spcBef>
                <a:spcPts val="6456"/>
              </a:spcBef>
              <a:spcAft>
                <a:spcPts val="0"/>
              </a:spcAft>
              <a:buNone/>
            </a:pPr>
            <a:r>
              <a:rPr i="1" lang="en" sz="158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Ohio MFT &amp; Systems Counselor Conference February 22, 2020</a:t>
            </a:r>
            <a:endParaRPr i="1" sz="158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2336350"/>
            <a:ext cx="7688100" cy="13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Raleway"/>
                <a:ea typeface="Raleway"/>
                <a:cs typeface="Raleway"/>
                <a:sym typeface="Raleway"/>
              </a:rPr>
              <a:t>Filial Play Therapy (and Child Centered Play Therapy)</a:t>
            </a:r>
            <a:endParaRPr b="1" sz="3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Julia Copley, LSC, LPCC, RPT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825" y="258975"/>
            <a:ext cx="1962476" cy="19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Activity</a:t>
            </a:r>
            <a:endParaRPr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“Dream With Me”</a:t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1-2 sessions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Child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Alegreya"/>
              <a:buChar char="●"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Title of your dream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Alegreya"/>
              <a:buChar char="●"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Feelings you had in your dream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Alegreya"/>
              <a:buChar char="●"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What you noticed in your dream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Alegreya"/>
              <a:buChar char="●"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Tell me what happened (present tense/”as if it is happening right now”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729450" y="574900"/>
            <a:ext cx="7688700" cy="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Activity</a:t>
            </a:r>
            <a:endParaRPr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729450" y="1114225"/>
            <a:ext cx="7688700" cy="32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“Dream With Me”</a:t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Family: just listening and observing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Child: 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Alegreya"/>
              <a:buChar char="●"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Decides who will play who/what in the dream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Alegreya"/>
              <a:buChar char="●"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Props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Alegreya"/>
              <a:buChar char="●"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Child directs the dream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Alegreya"/>
              <a:buChar char="●"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Child can change the dream’s ending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Alegreya"/>
              <a:buChar char="●"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Family does exactly as child instructs without question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729450" y="574900"/>
            <a:ext cx="7688700" cy="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Activity</a:t>
            </a:r>
            <a:endParaRPr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729450" y="1114225"/>
            <a:ext cx="7688700" cy="32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“Dream With Me”</a:t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After re-enactment is completed: 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To Child/Director: 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? What was this like for you?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? What did you like the best?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? Was there anything you did not like or wish was different?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?What are some of the feelings you had during this activity? 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729450" y="574900"/>
            <a:ext cx="7688700" cy="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Activity</a:t>
            </a:r>
            <a:endParaRPr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729450" y="1114225"/>
            <a:ext cx="7688700" cy="32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“Dream With Me”</a:t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After re-enactment is completed: 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To Family Members/Actors: 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? What was this like for you?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? What did you like the best?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? Was there anything you did not like or wish was different?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?What are some of the feelings you had while playing the characters or objects? 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25" y="1199250"/>
            <a:ext cx="2206049" cy="314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7375" y="436300"/>
            <a:ext cx="3276601" cy="455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6375" y="996575"/>
            <a:ext cx="2355548" cy="334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Filial Play Therapy?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1710625"/>
            <a:ext cx="7688700" cy="26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...A therapeutic intervention to promote parent-child interaction and improve child’s behavior across culture. 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Van Fleet article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Training by Van Fleet: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http://www.play-therapy.com/workshops_ift.html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4061075"/>
            <a:ext cx="7620000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300" y="632530"/>
            <a:ext cx="4532099" cy="42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Activity</a:t>
            </a:r>
            <a:endParaRPr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“I’ve Got You”</a:t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25" y="2178725"/>
            <a:ext cx="2150774" cy="28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Filial Therapy? 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Parents misinterpret the child’s message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Emotional needs are not met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gap between parent and child increase daily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Play is the language of the child to which parents can use to connect with their child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FC5E8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Activity:</a:t>
            </a:r>
            <a:endParaRPr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Mirroring</a:t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Ho Ro Mo Nighean Donn Bhoidheach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By: </a:t>
            </a:r>
            <a:r>
              <a:rPr lang="en" sz="15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The Rankin Family</a:t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Essentials: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Parent learns to focus exclusively on the child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Child gets to lead the play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Parents becomes neutral narrator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Parents learn to set limits on child’s behavior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Activity</a:t>
            </a:r>
            <a:endParaRPr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2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Get a Ball! </a:t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Boundaries - Parent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Decisions - Child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3C78D8"/>
                </a:solidFill>
                <a:latin typeface="Alegreya"/>
                <a:ea typeface="Alegreya"/>
                <a:cs typeface="Alegreya"/>
                <a:sym typeface="Alegreya"/>
              </a:rPr>
              <a:t>Narrate - Parent</a:t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solidFill>
                <a:srgbClr val="3C78D8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0" y="798500"/>
            <a:ext cx="2923450" cy="292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631725" y="1398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More: 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https://www.counseling.org/docs/default-source/vistas/filial-therapy-an-attachment-based-emotion-focused-and-skill.pdf?sfvrsn=dedfaa57_12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Filial Therapy: An Attachment Based, Emotion Focused, and Skill Training Approach Paper based on a program presented at the 2012 American Counseling Association Conference, March 23, 2012, San Francisco, CA. Barry G. Ginsberg 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